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3" r:id="rId4"/>
    <p:sldId id="261" r:id="rId5"/>
    <p:sldId id="260" r:id="rId6"/>
    <p:sldId id="262" r:id="rId7"/>
    <p:sldId id="265" r:id="rId8"/>
    <p:sldId id="266" r:id="rId9"/>
    <p:sldId id="267" r:id="rId10"/>
    <p:sldId id="268" r:id="rId11"/>
    <p:sldId id="274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12192000" cy="711077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04797"/>
            <a:ext cx="12191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28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4296000" y="4449540"/>
            <a:ext cx="36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4995856" y="0"/>
            <a:ext cx="2200288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5388864" y="133279"/>
            <a:ext cx="1414272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6000" y="4573651"/>
            <a:ext cx="3360000" cy="2284349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756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40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852936"/>
            <a:ext cx="6096000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621021"/>
            <a:ext cx="6096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9" y="0"/>
            <a:ext cx="3570695" cy="68580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185716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48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D8CA9-5E19-499C-A765-D8883BD149C7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19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xhZ5HAoAow" TargetMode="External"/><Relationship Id="rId2" Type="http://schemas.openxmlformats.org/officeDocument/2006/relationships/hyperlink" Target="https://www.youtube.com/watch?v=1mg6z7tVrLo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nline-stopwatch.com/rocket-time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line-stopwatch.com/rocket-timer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w5YbUWhCNU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769" y="1350395"/>
            <a:ext cx="8856615" cy="1240971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br>
              <a:rPr lang="en-US" sz="6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6600" dirty="0">
                <a:solidFill>
                  <a:schemeClr val="accent4">
                    <a:lumMod val="50000"/>
                  </a:schemeClr>
                </a:solidFill>
              </a:rPr>
              <a:t>TỰ TRỌNG</a:t>
            </a:r>
            <a:br>
              <a:rPr lang="en-US" sz="6600" dirty="0">
                <a:solidFill>
                  <a:schemeClr val="accent4">
                    <a:lumMod val="50000"/>
                  </a:schemeClr>
                </a:solidFill>
              </a:rPr>
            </a:br>
            <a:endParaRPr lang="ko-KR" altLang="en-US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4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2">
            <a:extLst>
              <a:ext uri="{FF2B5EF4-FFF2-40B4-BE49-F238E27FC236}">
                <a16:creationId xmlns:a16="http://schemas.microsoft.com/office/drawing/2014/main" id="{A40C1E1C-AE20-476C-A2FB-A8DFDDAAD372}"/>
              </a:ext>
            </a:extLst>
          </p:cNvPr>
          <p:cNvGrpSpPr/>
          <p:nvPr/>
        </p:nvGrpSpPr>
        <p:grpSpPr>
          <a:xfrm>
            <a:off x="4434430" y="939862"/>
            <a:ext cx="3525573" cy="3525573"/>
            <a:chOff x="4303768" y="2288185"/>
            <a:chExt cx="3525573" cy="35255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54D70DE-AEF2-46AC-8AD3-FCD0F0A6FD2B}"/>
                </a:ext>
              </a:extLst>
            </p:cNvPr>
            <p:cNvGrpSpPr/>
            <p:nvPr/>
          </p:nvGrpSpPr>
          <p:grpSpPr>
            <a:xfrm>
              <a:off x="4303768" y="2288185"/>
              <a:ext cx="3525573" cy="3525573"/>
              <a:chOff x="2937022" y="1333841"/>
              <a:chExt cx="3240360" cy="324036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1F979EA-F2F6-438F-BF33-9F85D6FF14CD}"/>
                  </a:ext>
                </a:extLst>
              </p:cNvPr>
              <p:cNvSpPr/>
              <p:nvPr/>
            </p:nvSpPr>
            <p:spPr>
              <a:xfrm rot="18541535"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1E7150E-E18E-4CDF-99E9-27E43E12F5DD}"/>
                  </a:ext>
                </a:extLst>
              </p:cNvPr>
              <p:cNvSpPr/>
              <p:nvPr/>
            </p:nvSpPr>
            <p:spPr>
              <a:xfrm rot="3200770"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FA6DE2A-3926-421F-878F-80931EF8FA0F}"/>
                  </a:ext>
                </a:extLst>
              </p:cNvPr>
              <p:cNvSpPr/>
              <p:nvPr/>
            </p:nvSpPr>
            <p:spPr>
              <a:xfrm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C0CDD2-6933-46E8-8C98-6986FA42A3A1}"/>
                </a:ext>
              </a:extLst>
            </p:cNvPr>
            <p:cNvSpPr/>
            <p:nvPr/>
          </p:nvSpPr>
          <p:spPr>
            <a:xfrm>
              <a:off x="7022807" y="2873455"/>
              <a:ext cx="313384" cy="313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542E1E9-BCE3-477E-977B-5AE18CB21917}"/>
                </a:ext>
              </a:extLst>
            </p:cNvPr>
            <p:cNvSpPr/>
            <p:nvPr/>
          </p:nvSpPr>
          <p:spPr>
            <a:xfrm>
              <a:off x="4778408" y="4988799"/>
              <a:ext cx="313384" cy="313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7CF68C2-0D00-42A7-99DF-75CFF12FEA33}"/>
                </a:ext>
              </a:extLst>
            </p:cNvPr>
            <p:cNvSpPr/>
            <p:nvPr/>
          </p:nvSpPr>
          <p:spPr>
            <a:xfrm>
              <a:off x="4880179" y="2939986"/>
              <a:ext cx="246855" cy="2468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4ECB2A8-D520-4B47-A7DE-2ACEDFDCB1F6}"/>
                </a:ext>
              </a:extLst>
            </p:cNvPr>
            <p:cNvSpPr/>
            <p:nvPr/>
          </p:nvSpPr>
          <p:spPr>
            <a:xfrm>
              <a:off x="7013595" y="4981577"/>
              <a:ext cx="246855" cy="2468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F78ECE1-E86B-4372-A655-BFE3070E917D}"/>
                </a:ext>
              </a:extLst>
            </p:cNvPr>
            <p:cNvSpPr/>
            <p:nvPr/>
          </p:nvSpPr>
          <p:spPr>
            <a:xfrm>
              <a:off x="7582486" y="4078608"/>
              <a:ext cx="246855" cy="2468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33BC826-3CD9-4AE7-B766-30D64B2FA9F8}"/>
                </a:ext>
              </a:extLst>
            </p:cNvPr>
            <p:cNvSpPr/>
            <p:nvPr/>
          </p:nvSpPr>
          <p:spPr>
            <a:xfrm>
              <a:off x="4483226" y="3683866"/>
              <a:ext cx="246855" cy="2468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234DC2E-6240-4EE5-923D-F86CBC22CC8E}"/>
                </a:ext>
              </a:extLst>
            </p:cNvPr>
            <p:cNvSpPr/>
            <p:nvPr/>
          </p:nvSpPr>
          <p:spPr>
            <a:xfrm>
              <a:off x="6230224" y="3527173"/>
              <a:ext cx="156692" cy="1566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1E297E-E008-4686-98D2-905B67343EB1}"/>
                </a:ext>
              </a:extLst>
            </p:cNvPr>
            <p:cNvSpPr/>
            <p:nvPr/>
          </p:nvSpPr>
          <p:spPr>
            <a:xfrm>
              <a:off x="6133274" y="4853518"/>
              <a:ext cx="156692" cy="1566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Freeform 63">
            <a:extLst>
              <a:ext uri="{FF2B5EF4-FFF2-40B4-BE49-F238E27FC236}">
                <a16:creationId xmlns:a16="http://schemas.microsoft.com/office/drawing/2014/main" id="{AB236F8E-230C-4836-9622-BE5D52F84120}"/>
              </a:ext>
            </a:extLst>
          </p:cNvPr>
          <p:cNvSpPr/>
          <p:nvPr/>
        </p:nvSpPr>
        <p:spPr>
          <a:xfrm>
            <a:off x="7464322" y="644622"/>
            <a:ext cx="871651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Freeform 79">
            <a:extLst>
              <a:ext uri="{FF2B5EF4-FFF2-40B4-BE49-F238E27FC236}">
                <a16:creationId xmlns:a16="http://schemas.microsoft.com/office/drawing/2014/main" id="{E6D9E24C-07B4-4D8A-9D16-4E761B3CBD0B}"/>
              </a:ext>
            </a:extLst>
          </p:cNvPr>
          <p:cNvSpPr/>
          <p:nvPr/>
        </p:nvSpPr>
        <p:spPr>
          <a:xfrm>
            <a:off x="8002427" y="2404118"/>
            <a:ext cx="379731" cy="36909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8FCA77-8CA6-4844-900C-01E1C9EC3797}"/>
              </a:ext>
            </a:extLst>
          </p:cNvPr>
          <p:cNvGrpSpPr/>
          <p:nvPr/>
        </p:nvGrpSpPr>
        <p:grpSpPr>
          <a:xfrm>
            <a:off x="8382159" y="16342"/>
            <a:ext cx="3635670" cy="1867831"/>
            <a:chOff x="910640" y="1775578"/>
            <a:chExt cx="1793478" cy="467175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AC60F6E-67EF-4E68-948C-0741907282C6}"/>
                </a:ext>
              </a:extLst>
            </p:cNvPr>
            <p:cNvSpPr txBox="1"/>
            <p:nvPr/>
          </p:nvSpPr>
          <p:spPr>
            <a:xfrm>
              <a:off x="910640" y="1775578"/>
              <a:ext cx="1527408" cy="1000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KHÁI NIỆM TỰ TRỌNG</a:t>
              </a:r>
              <a:endParaRPr lang="ko-KR" altLang="en-US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8B249-8E75-4D03-AC09-3BC5005451FB}"/>
                </a:ext>
              </a:extLst>
            </p:cNvPr>
            <p:cNvSpPr txBox="1"/>
            <p:nvPr/>
          </p:nvSpPr>
          <p:spPr>
            <a:xfrm>
              <a:off x="910640" y="3137193"/>
              <a:ext cx="1793478" cy="331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i="1" dirty="0">
                  <a:solidFill>
                    <a:schemeClr val="accent1">
                      <a:lumMod val="50000"/>
                    </a:schemeClr>
                  </a:solidFill>
                </a:rPr>
                <a:t>Là biết coi trọng và giữ gìn phẩm cách, biết điều chỉnh hành vi của mình cho phù hợp với các chuẩn mực xã hội.</a:t>
              </a:r>
              <a:endParaRPr lang="en-US" altLang="ko-KR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C452B02-0A11-4299-BBAC-AD4AB694553F}"/>
              </a:ext>
            </a:extLst>
          </p:cNvPr>
          <p:cNvGrpSpPr/>
          <p:nvPr/>
        </p:nvGrpSpPr>
        <p:grpSpPr>
          <a:xfrm>
            <a:off x="8300326" y="2187366"/>
            <a:ext cx="3539560" cy="2134405"/>
            <a:chOff x="887160" y="2860326"/>
            <a:chExt cx="1746067" cy="533850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331D18-61FF-412E-A91F-978FD903CC89}"/>
                </a:ext>
              </a:extLst>
            </p:cNvPr>
            <p:cNvSpPr txBox="1"/>
            <p:nvPr/>
          </p:nvSpPr>
          <p:spPr>
            <a:xfrm>
              <a:off x="910640" y="2860326"/>
              <a:ext cx="1527408" cy="1000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  <a:cs typeface="Arial" pitchFamily="34" charset="0"/>
                </a:rPr>
                <a:t>BIỂU HIỆN</a:t>
              </a:r>
              <a:endParaRPr lang="ko-KR" altLang="en-US" sz="20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D760F8D-1660-4B57-83E1-7DE94D467C10}"/>
                </a:ext>
              </a:extLst>
            </p:cNvPr>
            <p:cNvSpPr txBox="1"/>
            <p:nvPr/>
          </p:nvSpPr>
          <p:spPr>
            <a:xfrm>
              <a:off x="887160" y="4118885"/>
              <a:ext cx="1746067" cy="407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2000" i="1" dirty="0">
                  <a:solidFill>
                    <a:schemeClr val="tx2">
                      <a:lumMod val="50000"/>
                    </a:schemeClr>
                  </a:solidFill>
                </a:rPr>
                <a:t>Cư xử đúng mực, đàng hoàng, biết giữ lời hứa và luôn làm tròn nhiệm vụ của mình, không để người khác phải nhắc nhở, chê trách.  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B9DE58-BE24-463C-A79F-0E6070CEF81A}"/>
              </a:ext>
            </a:extLst>
          </p:cNvPr>
          <p:cNvGrpSpPr/>
          <p:nvPr/>
        </p:nvGrpSpPr>
        <p:grpSpPr>
          <a:xfrm>
            <a:off x="924364" y="208933"/>
            <a:ext cx="3184967" cy="1451352"/>
            <a:chOff x="922047" y="2245693"/>
            <a:chExt cx="1571146" cy="363007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A18E20-2CE2-489A-8E51-290C8E4D9542}"/>
                </a:ext>
              </a:extLst>
            </p:cNvPr>
            <p:cNvSpPr txBox="1"/>
            <p:nvPr/>
          </p:nvSpPr>
          <p:spPr>
            <a:xfrm>
              <a:off x="965785" y="2245693"/>
              <a:ext cx="1527408" cy="9237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00B050"/>
                  </a:solidFill>
                  <a:cs typeface="Arial" pitchFamily="34" charset="0"/>
                </a:rPr>
                <a:t>KHÁI NIỆM TRUNG THỰC</a:t>
              </a:r>
              <a:endParaRPr lang="ko-KR" altLang="en-US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3DDCEF0-904C-4C4E-89F1-88244242D8CB}"/>
                </a:ext>
              </a:extLst>
            </p:cNvPr>
            <p:cNvSpPr txBox="1"/>
            <p:nvPr/>
          </p:nvSpPr>
          <p:spPr>
            <a:xfrm>
              <a:off x="922047" y="3335424"/>
              <a:ext cx="1527408" cy="254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i="1" dirty="0">
                  <a:solidFill>
                    <a:srgbClr val="00B050"/>
                  </a:solidFill>
                </a:rPr>
                <a:t>Trung thực là luôn tôn trọng sự thật, tôn trọng chân lí, lẽ phải</a:t>
              </a:r>
              <a:endParaRPr lang="en-US" altLang="ko-KR" sz="1400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9B54D8C-85B1-4781-9D20-C0550826185F}"/>
              </a:ext>
            </a:extLst>
          </p:cNvPr>
          <p:cNvGrpSpPr/>
          <p:nvPr/>
        </p:nvGrpSpPr>
        <p:grpSpPr>
          <a:xfrm>
            <a:off x="350546" y="2414266"/>
            <a:ext cx="3096303" cy="2051169"/>
            <a:chOff x="735641" y="2601225"/>
            <a:chExt cx="1527408" cy="513031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7B25F2C-062F-47C4-9D50-446E3948BBE4}"/>
                </a:ext>
              </a:extLst>
            </p:cNvPr>
            <p:cNvSpPr txBox="1"/>
            <p:nvPr/>
          </p:nvSpPr>
          <p:spPr>
            <a:xfrm>
              <a:off x="735641" y="2601225"/>
              <a:ext cx="1527408" cy="1000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BIỂU HIỆN</a:t>
              </a:r>
              <a:endParaRPr lang="ko-KR" altLang="en-US" sz="20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B467D72-000D-46BF-BD4A-31832F305936}"/>
                </a:ext>
              </a:extLst>
            </p:cNvPr>
            <p:cNvSpPr txBox="1"/>
            <p:nvPr/>
          </p:nvSpPr>
          <p:spPr>
            <a:xfrm>
              <a:off x="735641" y="3651598"/>
              <a:ext cx="1527408" cy="407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2000" i="1" dirty="0">
                  <a:solidFill>
                    <a:schemeClr val="accent5">
                      <a:lumMod val="50000"/>
                    </a:schemeClr>
                  </a:solidFill>
                </a:rPr>
                <a:t>Sống ngay thẳng, thật thà và dám dũng cảm nhận lỗi khi mình mắc khuyết điểm.    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en-US" altLang="ko-KR" sz="20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5F80E94-B28E-49CE-B532-CF3A8C236548}"/>
              </a:ext>
            </a:extLst>
          </p:cNvPr>
          <p:cNvGrpSpPr/>
          <p:nvPr/>
        </p:nvGrpSpPr>
        <p:grpSpPr>
          <a:xfrm>
            <a:off x="702934" y="4491157"/>
            <a:ext cx="10988570" cy="1811224"/>
            <a:chOff x="827355" y="560937"/>
            <a:chExt cx="1527408" cy="453017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B85B828-096E-442B-9776-9DE7FD5E3114}"/>
                </a:ext>
              </a:extLst>
            </p:cNvPr>
            <p:cNvSpPr txBox="1"/>
            <p:nvPr/>
          </p:nvSpPr>
          <p:spPr>
            <a:xfrm>
              <a:off x="1154806" y="560937"/>
              <a:ext cx="863892" cy="11547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Ý NGHĨA</a:t>
              </a:r>
              <a:endParaRPr lang="ko-KR" alt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CDAD3B1-7E64-48D5-8C42-A169647A8E67}"/>
                </a:ext>
              </a:extLst>
            </p:cNvPr>
            <p:cNvSpPr txBox="1"/>
            <p:nvPr/>
          </p:nvSpPr>
          <p:spPr>
            <a:xfrm>
              <a:off x="827355" y="1780970"/>
              <a:ext cx="1527408" cy="3310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trọng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đức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thiết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báu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ta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nâng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lãnh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mạnh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xã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hội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kính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trọng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Lòng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tự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trọng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giúp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ta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vượt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qua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khó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khăn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để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hoàn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thành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nhiệm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vụ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,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nâng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cao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phẩm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giá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,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uy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tín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cá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nhân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của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mỗi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người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và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nhận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được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sự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quý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trọng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của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mỗi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người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xung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quanh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</a:rPr>
                <a:t>.</a:t>
              </a:r>
              <a:endParaRPr lang="en-US" altLang="ko-KR" sz="2000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Freeform 108">
            <a:extLst>
              <a:ext uri="{FF2B5EF4-FFF2-40B4-BE49-F238E27FC236}">
                <a16:creationId xmlns:a16="http://schemas.microsoft.com/office/drawing/2014/main" id="{5A5AA814-9510-40FD-AF7F-2D1475199B89}"/>
              </a:ext>
            </a:extLst>
          </p:cNvPr>
          <p:cNvSpPr/>
          <p:nvPr/>
        </p:nvSpPr>
        <p:spPr>
          <a:xfrm flipH="1">
            <a:off x="4020666" y="2404118"/>
            <a:ext cx="504000" cy="45719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Freeform 63">
            <a:extLst>
              <a:ext uri="{FF2B5EF4-FFF2-40B4-BE49-F238E27FC236}">
                <a16:creationId xmlns:a16="http://schemas.microsoft.com/office/drawing/2014/main" id="{1C781E94-EFB9-47C0-939B-6042419BBF3F}"/>
              </a:ext>
            </a:extLst>
          </p:cNvPr>
          <p:cNvSpPr/>
          <p:nvPr/>
        </p:nvSpPr>
        <p:spPr>
          <a:xfrm flipH="1">
            <a:off x="4058458" y="644622"/>
            <a:ext cx="929289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Freeform 63">
            <a:extLst>
              <a:ext uri="{FF2B5EF4-FFF2-40B4-BE49-F238E27FC236}">
                <a16:creationId xmlns:a16="http://schemas.microsoft.com/office/drawing/2014/main" id="{DB52227C-B742-44CA-B9F9-075F6EA95711}"/>
              </a:ext>
            </a:extLst>
          </p:cNvPr>
          <p:cNvSpPr/>
          <p:nvPr/>
        </p:nvSpPr>
        <p:spPr>
          <a:xfrm flipV="1">
            <a:off x="6366778" y="4013993"/>
            <a:ext cx="871651" cy="307778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63">
            <a:extLst>
              <a:ext uri="{FF2B5EF4-FFF2-40B4-BE49-F238E27FC236}">
                <a16:creationId xmlns:a16="http://schemas.microsoft.com/office/drawing/2014/main" id="{34E9EDC7-7D66-4648-BA5C-FDB40A7196D5}"/>
              </a:ext>
            </a:extLst>
          </p:cNvPr>
          <p:cNvSpPr/>
          <p:nvPr/>
        </p:nvSpPr>
        <p:spPr>
          <a:xfrm flipH="1" flipV="1">
            <a:off x="5294584" y="4021704"/>
            <a:ext cx="871649" cy="236126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2420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83157" y="2686249"/>
            <a:ext cx="943899" cy="943899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854982" y="3522085"/>
            <a:ext cx="722466" cy="722466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589781" y="3086541"/>
            <a:ext cx="1783637" cy="17836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9854982" y="3857661"/>
            <a:ext cx="924584" cy="5242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888058" y="4335541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508609" y="4091183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127056" y="3042178"/>
            <a:ext cx="523749" cy="523749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69254" y="3183578"/>
            <a:ext cx="573378" cy="573378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25760" y="4010521"/>
            <a:ext cx="379321" cy="379321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15740" y="1867301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8013548" y="366322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10764936" y="3510751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10087151" y="238628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8678065" y="2673631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10220647" y="2532325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 rot="2700000">
            <a:off x="10947570" y="358417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Parallelogram 15"/>
          <p:cNvSpPr/>
          <p:nvPr/>
        </p:nvSpPr>
        <p:spPr>
          <a:xfrm rot="16200000">
            <a:off x="9336068" y="1958878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Pie 24"/>
          <p:cNvSpPr/>
          <p:nvPr/>
        </p:nvSpPr>
        <p:spPr>
          <a:xfrm>
            <a:off x="8113932" y="378064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ound Same Side Corner Rectangle 6"/>
          <p:cNvSpPr>
            <a:spLocks noChangeAspect="1"/>
          </p:cNvSpPr>
          <p:nvPr/>
        </p:nvSpPr>
        <p:spPr>
          <a:xfrm rot="2700000">
            <a:off x="8899027" y="2793347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11190583" y="4230831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7782895" y="4446855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30"/>
          <p:cNvSpPr/>
          <p:nvPr/>
        </p:nvSpPr>
        <p:spPr>
          <a:xfrm>
            <a:off x="7930717" y="4597957"/>
            <a:ext cx="236076" cy="23538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11311287" y="4380988"/>
            <a:ext cx="295662" cy="22710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5" name="Elbow Connector 24"/>
          <p:cNvCxnSpPr/>
          <p:nvPr/>
        </p:nvCxnSpPr>
        <p:spPr>
          <a:xfrm rot="16200000" flipV="1">
            <a:off x="8734996" y="3122361"/>
            <a:ext cx="1665393" cy="1748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5" idx="4"/>
          </p:cNvCxnSpPr>
          <p:nvPr/>
        </p:nvCxnSpPr>
        <p:spPr>
          <a:xfrm rot="16200000" flipV="1">
            <a:off x="8682227" y="3467051"/>
            <a:ext cx="1103210" cy="5798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14" idx="4"/>
          </p:cNvCxnSpPr>
          <p:nvPr/>
        </p:nvCxnSpPr>
        <p:spPr>
          <a:xfrm rot="5400000" flipH="1" flipV="1">
            <a:off x="9386636" y="3331554"/>
            <a:ext cx="1379920" cy="55283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>
            <a:off x="8530641" y="3950075"/>
            <a:ext cx="874154" cy="54661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21" idx="2"/>
          </p:cNvCxnSpPr>
          <p:nvPr/>
        </p:nvCxnSpPr>
        <p:spPr>
          <a:xfrm flipV="1">
            <a:off x="9902099" y="4496692"/>
            <a:ext cx="1288484" cy="265860"/>
          </a:xfrm>
          <a:prstGeom prst="bentConnector3">
            <a:avLst>
              <a:gd name="adj1" fmla="val 44323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22" idx="6"/>
          </p:cNvCxnSpPr>
          <p:nvPr/>
        </p:nvCxnSpPr>
        <p:spPr>
          <a:xfrm rot="10800000">
            <a:off x="8314617" y="4712717"/>
            <a:ext cx="1090179" cy="40987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 Same Side Corner Rectangle 6"/>
          <p:cNvSpPr/>
          <p:nvPr/>
        </p:nvSpPr>
        <p:spPr>
          <a:xfrm rot="10800000" flipH="1">
            <a:off x="9365153" y="3721781"/>
            <a:ext cx="584719" cy="2136476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9106778" y="3904064"/>
            <a:ext cx="276816" cy="276816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7178" y="2807837"/>
            <a:ext cx="7302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062C9E-DB64-45B2-B246-53EAABF96267}"/>
              </a:ext>
            </a:extLst>
          </p:cNvPr>
          <p:cNvGrpSpPr/>
          <p:nvPr/>
        </p:nvGrpSpPr>
        <p:grpSpPr>
          <a:xfrm>
            <a:off x="1901564" y="837680"/>
            <a:ext cx="1124110" cy="1628192"/>
            <a:chOff x="4789365" y="1522414"/>
            <a:chExt cx="2003645" cy="2902136"/>
          </a:xfrm>
        </p:grpSpPr>
        <p:sp>
          <p:nvSpPr>
            <p:cNvPr id="35" name="Freeform: Shape 79">
              <a:extLst>
                <a:ext uri="{FF2B5EF4-FFF2-40B4-BE49-F238E27FC236}">
                  <a16:creationId xmlns:a16="http://schemas.microsoft.com/office/drawing/2014/main" id="{A73CCB7B-6093-4DEF-BCC2-BF7FFE101A09}"/>
                </a:ext>
              </a:extLst>
            </p:cNvPr>
            <p:cNvSpPr/>
            <p:nvPr/>
          </p:nvSpPr>
          <p:spPr>
            <a:xfrm>
              <a:off x="4789365" y="3586757"/>
              <a:ext cx="2003645" cy="837793"/>
            </a:xfrm>
            <a:custGeom>
              <a:avLst/>
              <a:gdLst>
                <a:gd name="connsiteX0" fmla="*/ 1241497 w 2011460"/>
                <a:gd name="connsiteY0" fmla="*/ 264 h 837793"/>
                <a:gd name="connsiteX1" fmla="*/ 1253572 w 2011460"/>
                <a:gd name="connsiteY1" fmla="*/ 8284 h 837793"/>
                <a:gd name="connsiteX2" fmla="*/ 1387211 w 2011460"/>
                <a:gd name="connsiteY2" fmla="*/ 144843 h 837793"/>
                <a:gd name="connsiteX3" fmla="*/ 1388519 w 2011460"/>
                <a:gd name="connsiteY3" fmla="*/ 144262 h 837793"/>
                <a:gd name="connsiteX4" fmla="*/ 1751659 w 2011460"/>
                <a:gd name="connsiteY4" fmla="*/ 312369 h 837793"/>
                <a:gd name="connsiteX5" fmla="*/ 1879741 w 2011460"/>
                <a:gd name="connsiteY5" fmla="*/ 472471 h 837793"/>
                <a:gd name="connsiteX6" fmla="*/ 2011460 w 2011460"/>
                <a:gd name="connsiteY6" fmla="*/ 837793 h 837793"/>
                <a:gd name="connsiteX7" fmla="*/ 0 w 2011460"/>
                <a:gd name="connsiteY7" fmla="*/ 764292 h 837793"/>
                <a:gd name="connsiteX8" fmla="*/ 152824 w 2011460"/>
                <a:gd name="connsiteY8" fmla="*/ 508130 h 837793"/>
                <a:gd name="connsiteX9" fmla="*/ 382061 w 2011460"/>
                <a:gd name="connsiteY9" fmla="*/ 289809 h 837793"/>
                <a:gd name="connsiteX10" fmla="*/ 526085 w 2011460"/>
                <a:gd name="connsiteY10" fmla="*/ 225220 h 837793"/>
                <a:gd name="connsiteX11" fmla="*/ 680577 w 2011460"/>
                <a:gd name="connsiteY11" fmla="*/ 167398 h 837793"/>
                <a:gd name="connsiteX12" fmla="*/ 679827 w 2011460"/>
                <a:gd name="connsiteY12" fmla="*/ 165363 h 837793"/>
                <a:gd name="connsiteX13" fmla="*/ 774222 w 2011460"/>
                <a:gd name="connsiteY13" fmla="*/ 43683 h 837793"/>
                <a:gd name="connsiteX14" fmla="*/ 805196 w 2011460"/>
                <a:gd name="connsiteY14" fmla="*/ 76130 h 837793"/>
                <a:gd name="connsiteX15" fmla="*/ 912128 w 2011460"/>
                <a:gd name="connsiteY15" fmla="*/ 244271 h 837793"/>
                <a:gd name="connsiteX16" fmla="*/ 957113 w 2011460"/>
                <a:gd name="connsiteY16" fmla="*/ 250172 h 837793"/>
                <a:gd name="connsiteX17" fmla="*/ 1196788 w 2011460"/>
                <a:gd name="connsiteY17" fmla="*/ 24508 h 837793"/>
                <a:gd name="connsiteX18" fmla="*/ 1227761 w 2011460"/>
                <a:gd name="connsiteY18" fmla="*/ 3860 h 837793"/>
                <a:gd name="connsiteX19" fmla="*/ 1241497 w 2011460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518270 w 2003645"/>
                <a:gd name="connsiteY10" fmla="*/ 225220 h 837793"/>
                <a:gd name="connsiteX11" fmla="*/ 672762 w 2003645"/>
                <a:gd name="connsiteY11" fmla="*/ 167398 h 837793"/>
                <a:gd name="connsiteX12" fmla="*/ 672012 w 2003645"/>
                <a:gd name="connsiteY12" fmla="*/ 165363 h 837793"/>
                <a:gd name="connsiteX13" fmla="*/ 766407 w 2003645"/>
                <a:gd name="connsiteY13" fmla="*/ 43683 h 837793"/>
                <a:gd name="connsiteX14" fmla="*/ 797381 w 2003645"/>
                <a:gd name="connsiteY14" fmla="*/ 76130 h 837793"/>
                <a:gd name="connsiteX15" fmla="*/ 904313 w 2003645"/>
                <a:gd name="connsiteY15" fmla="*/ 244271 h 837793"/>
                <a:gd name="connsiteX16" fmla="*/ 949298 w 2003645"/>
                <a:gd name="connsiteY16" fmla="*/ 250172 h 837793"/>
                <a:gd name="connsiteX17" fmla="*/ 1188973 w 2003645"/>
                <a:gd name="connsiteY17" fmla="*/ 24508 h 837793"/>
                <a:gd name="connsiteX18" fmla="*/ 1219946 w 2003645"/>
                <a:gd name="connsiteY18" fmla="*/ 3860 h 837793"/>
                <a:gd name="connsiteX19" fmla="*/ 1233682 w 2003645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518270 w 2003645"/>
                <a:gd name="connsiteY10" fmla="*/ 225220 h 837793"/>
                <a:gd name="connsiteX11" fmla="*/ 672762 w 2003645"/>
                <a:gd name="connsiteY11" fmla="*/ 167398 h 837793"/>
                <a:gd name="connsiteX12" fmla="*/ 672012 w 2003645"/>
                <a:gd name="connsiteY12" fmla="*/ 165363 h 837793"/>
                <a:gd name="connsiteX13" fmla="*/ 766407 w 2003645"/>
                <a:gd name="connsiteY13" fmla="*/ 43683 h 837793"/>
                <a:gd name="connsiteX14" fmla="*/ 797381 w 2003645"/>
                <a:gd name="connsiteY14" fmla="*/ 76130 h 837793"/>
                <a:gd name="connsiteX15" fmla="*/ 904313 w 2003645"/>
                <a:gd name="connsiteY15" fmla="*/ 244271 h 837793"/>
                <a:gd name="connsiteX16" fmla="*/ 949298 w 2003645"/>
                <a:gd name="connsiteY16" fmla="*/ 250172 h 837793"/>
                <a:gd name="connsiteX17" fmla="*/ 1188973 w 2003645"/>
                <a:gd name="connsiteY17" fmla="*/ 24508 h 837793"/>
                <a:gd name="connsiteX18" fmla="*/ 1219946 w 2003645"/>
                <a:gd name="connsiteY18" fmla="*/ 3860 h 837793"/>
                <a:gd name="connsiteX19" fmla="*/ 1233682 w 2003645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672762 w 2003645"/>
                <a:gd name="connsiteY10" fmla="*/ 167398 h 837793"/>
                <a:gd name="connsiteX11" fmla="*/ 672012 w 2003645"/>
                <a:gd name="connsiteY11" fmla="*/ 165363 h 837793"/>
                <a:gd name="connsiteX12" fmla="*/ 766407 w 2003645"/>
                <a:gd name="connsiteY12" fmla="*/ 43683 h 837793"/>
                <a:gd name="connsiteX13" fmla="*/ 797381 w 2003645"/>
                <a:gd name="connsiteY13" fmla="*/ 76130 h 837793"/>
                <a:gd name="connsiteX14" fmla="*/ 904313 w 2003645"/>
                <a:gd name="connsiteY14" fmla="*/ 244271 h 837793"/>
                <a:gd name="connsiteX15" fmla="*/ 949298 w 2003645"/>
                <a:gd name="connsiteY15" fmla="*/ 250172 h 837793"/>
                <a:gd name="connsiteX16" fmla="*/ 1188973 w 2003645"/>
                <a:gd name="connsiteY16" fmla="*/ 24508 h 837793"/>
                <a:gd name="connsiteX17" fmla="*/ 1219946 w 2003645"/>
                <a:gd name="connsiteY17" fmla="*/ 3860 h 837793"/>
                <a:gd name="connsiteX18" fmla="*/ 1233682 w 2003645"/>
                <a:gd name="connsiteY18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42984 w 2003645"/>
                <a:gd name="connsiteY9" fmla="*/ 289809 h 837793"/>
                <a:gd name="connsiteX10" fmla="*/ 672762 w 2003645"/>
                <a:gd name="connsiteY10" fmla="*/ 167398 h 837793"/>
                <a:gd name="connsiteX11" fmla="*/ 672012 w 2003645"/>
                <a:gd name="connsiteY11" fmla="*/ 165363 h 837793"/>
                <a:gd name="connsiteX12" fmla="*/ 766407 w 2003645"/>
                <a:gd name="connsiteY12" fmla="*/ 43683 h 837793"/>
                <a:gd name="connsiteX13" fmla="*/ 797381 w 2003645"/>
                <a:gd name="connsiteY13" fmla="*/ 76130 h 837793"/>
                <a:gd name="connsiteX14" fmla="*/ 904313 w 2003645"/>
                <a:gd name="connsiteY14" fmla="*/ 244271 h 837793"/>
                <a:gd name="connsiteX15" fmla="*/ 949298 w 2003645"/>
                <a:gd name="connsiteY15" fmla="*/ 250172 h 837793"/>
                <a:gd name="connsiteX16" fmla="*/ 1188973 w 2003645"/>
                <a:gd name="connsiteY16" fmla="*/ 24508 h 837793"/>
                <a:gd name="connsiteX17" fmla="*/ 1219946 w 2003645"/>
                <a:gd name="connsiteY17" fmla="*/ 3860 h 837793"/>
                <a:gd name="connsiteX18" fmla="*/ 1233682 w 2003645"/>
                <a:gd name="connsiteY18" fmla="*/ 264 h 83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3645" h="837793">
                  <a:moveTo>
                    <a:pt x="1233682" y="264"/>
                  </a:moveTo>
                  <a:cubicBezTo>
                    <a:pt x="1237830" y="1094"/>
                    <a:pt x="1241702" y="3859"/>
                    <a:pt x="1245757" y="8284"/>
                  </a:cubicBezTo>
                  <a:lnTo>
                    <a:pt x="1379396" y="144843"/>
                  </a:lnTo>
                  <a:lnTo>
                    <a:pt x="1380704" y="144262"/>
                  </a:lnTo>
                  <a:cubicBezTo>
                    <a:pt x="1505874" y="190837"/>
                    <a:pt x="1630317" y="238868"/>
                    <a:pt x="1743844" y="312369"/>
                  </a:cubicBezTo>
                  <a:cubicBezTo>
                    <a:pt x="1806429" y="352394"/>
                    <a:pt x="1847183" y="399697"/>
                    <a:pt x="1871926" y="472471"/>
                  </a:cubicBezTo>
                  <a:cubicBezTo>
                    <a:pt x="1913406" y="595458"/>
                    <a:pt x="1958526" y="716262"/>
                    <a:pt x="2003645" y="837793"/>
                  </a:cubicBezTo>
                  <a:cubicBezTo>
                    <a:pt x="1333158" y="813293"/>
                    <a:pt x="670487" y="847407"/>
                    <a:pt x="0" y="822907"/>
                  </a:cubicBezTo>
                  <a:cubicBezTo>
                    <a:pt x="28683" y="725042"/>
                    <a:pt x="96979" y="595458"/>
                    <a:pt x="145009" y="508130"/>
                  </a:cubicBezTo>
                  <a:cubicBezTo>
                    <a:pt x="195951" y="412069"/>
                    <a:pt x="255025" y="346598"/>
                    <a:pt x="342984" y="289809"/>
                  </a:cubicBezTo>
                  <a:cubicBezTo>
                    <a:pt x="430943" y="233020"/>
                    <a:pt x="623134" y="188139"/>
                    <a:pt x="672762" y="167398"/>
                  </a:cubicBezTo>
                  <a:lnTo>
                    <a:pt x="672012" y="165363"/>
                  </a:lnTo>
                  <a:cubicBezTo>
                    <a:pt x="674962" y="102679"/>
                    <a:pt x="724372" y="76868"/>
                    <a:pt x="766407" y="43683"/>
                  </a:cubicBezTo>
                  <a:cubicBezTo>
                    <a:pt x="782631" y="48844"/>
                    <a:pt x="790006" y="62857"/>
                    <a:pt x="797381" y="76130"/>
                  </a:cubicBezTo>
                  <a:cubicBezTo>
                    <a:pt x="832042" y="132915"/>
                    <a:pt x="871127" y="186749"/>
                    <a:pt x="904313" y="244271"/>
                  </a:cubicBezTo>
                  <a:cubicBezTo>
                    <a:pt x="918324" y="267870"/>
                    <a:pt x="927911" y="269346"/>
                    <a:pt x="949298" y="250172"/>
                  </a:cubicBezTo>
                  <a:cubicBezTo>
                    <a:pt x="1031893" y="177900"/>
                    <a:pt x="1105640" y="96042"/>
                    <a:pt x="1188973" y="24508"/>
                  </a:cubicBezTo>
                  <a:cubicBezTo>
                    <a:pt x="1198560" y="16396"/>
                    <a:pt x="1205934" y="5334"/>
                    <a:pt x="1219946" y="3860"/>
                  </a:cubicBezTo>
                  <a:cubicBezTo>
                    <a:pt x="1225109" y="541"/>
                    <a:pt x="1229533" y="-566"/>
                    <a:pt x="1233682" y="2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57">
              <a:extLst>
                <a:ext uri="{FF2B5EF4-FFF2-40B4-BE49-F238E27FC236}">
                  <a16:creationId xmlns:a16="http://schemas.microsoft.com/office/drawing/2014/main" id="{84A3492A-1B63-4FF2-A9C9-E621119DB65D}"/>
                </a:ext>
              </a:extLst>
            </p:cNvPr>
            <p:cNvSpPr/>
            <p:nvPr/>
          </p:nvSpPr>
          <p:spPr>
            <a:xfrm>
              <a:off x="5061393" y="2096162"/>
              <a:ext cx="1615572" cy="1302646"/>
            </a:xfrm>
            <a:custGeom>
              <a:avLst/>
              <a:gdLst>
                <a:gd name="connsiteX0" fmla="*/ 653854 w 2114550"/>
                <a:gd name="connsiteY0" fmla="*/ 1640680 h 1704975"/>
                <a:gd name="connsiteX1" fmla="*/ 615754 w 2114550"/>
                <a:gd name="connsiteY1" fmla="*/ 1611153 h 1704975"/>
                <a:gd name="connsiteX2" fmla="*/ 18536 w 2114550"/>
                <a:gd name="connsiteY2" fmla="*/ 797718 h 1704975"/>
                <a:gd name="connsiteX3" fmla="*/ 19489 w 2114550"/>
                <a:gd name="connsiteY3" fmla="*/ 295750 h 1704975"/>
                <a:gd name="connsiteX4" fmla="*/ 9011 w 2114550"/>
                <a:gd name="connsiteY4" fmla="*/ 250030 h 1704975"/>
                <a:gd name="connsiteX5" fmla="*/ 240469 w 2114550"/>
                <a:gd name="connsiteY5" fmla="*/ 28098 h 1704975"/>
                <a:gd name="connsiteX6" fmla="*/ 275711 w 2114550"/>
                <a:gd name="connsiteY6" fmla="*/ 2380 h 1704975"/>
                <a:gd name="connsiteX7" fmla="*/ 320479 w 2114550"/>
                <a:gd name="connsiteY7" fmla="*/ 8095 h 1704975"/>
                <a:gd name="connsiteX8" fmla="*/ 303334 w 2114550"/>
                <a:gd name="connsiteY8" fmla="*/ 121443 h 1704975"/>
                <a:gd name="connsiteX9" fmla="*/ 611944 w 2114550"/>
                <a:gd name="connsiteY9" fmla="*/ 18573 h 1704975"/>
                <a:gd name="connsiteX10" fmla="*/ 716719 w 2114550"/>
                <a:gd name="connsiteY10" fmla="*/ 21430 h 1704975"/>
                <a:gd name="connsiteX11" fmla="*/ 727196 w 2114550"/>
                <a:gd name="connsiteY11" fmla="*/ 68103 h 1704975"/>
                <a:gd name="connsiteX12" fmla="*/ 691001 w 2114550"/>
                <a:gd name="connsiteY12" fmla="*/ 177640 h 1704975"/>
                <a:gd name="connsiteX13" fmla="*/ 942461 w 2114550"/>
                <a:gd name="connsiteY13" fmla="*/ 31908 h 1704975"/>
                <a:gd name="connsiteX14" fmla="*/ 1050094 w 2114550"/>
                <a:gd name="connsiteY14" fmla="*/ 44290 h 1704975"/>
                <a:gd name="connsiteX15" fmla="*/ 1055809 w 2114550"/>
                <a:gd name="connsiteY15" fmla="*/ 128110 h 1704975"/>
                <a:gd name="connsiteX16" fmla="*/ 1045331 w 2114550"/>
                <a:gd name="connsiteY16" fmla="*/ 180498 h 1704975"/>
                <a:gd name="connsiteX17" fmla="*/ 1200589 w 2114550"/>
                <a:gd name="connsiteY17" fmla="*/ 50958 h 1704975"/>
                <a:gd name="connsiteX18" fmla="*/ 1373944 w 2114550"/>
                <a:gd name="connsiteY18" fmla="*/ 60483 h 1704975"/>
                <a:gd name="connsiteX19" fmla="*/ 1461574 w 2114550"/>
                <a:gd name="connsiteY19" fmla="*/ 195738 h 1704975"/>
                <a:gd name="connsiteX20" fmla="*/ 1556824 w 2114550"/>
                <a:gd name="connsiteY20" fmla="*/ 365283 h 1704975"/>
                <a:gd name="connsiteX21" fmla="*/ 1583494 w 2114550"/>
                <a:gd name="connsiteY21" fmla="*/ 229075 h 1704975"/>
                <a:gd name="connsiteX22" fmla="*/ 1648264 w 2114550"/>
                <a:gd name="connsiteY22" fmla="*/ 206215 h 1704975"/>
                <a:gd name="connsiteX23" fmla="*/ 1809236 w 2114550"/>
                <a:gd name="connsiteY23" fmla="*/ 336708 h 1704975"/>
                <a:gd name="connsiteX24" fmla="*/ 1823524 w 2114550"/>
                <a:gd name="connsiteY24" fmla="*/ 350043 h 1704975"/>
                <a:gd name="connsiteX25" fmla="*/ 1956874 w 2114550"/>
                <a:gd name="connsiteY25" fmla="*/ 431005 h 1704975"/>
                <a:gd name="connsiteX26" fmla="*/ 1974019 w 2114550"/>
                <a:gd name="connsiteY26" fmla="*/ 447198 h 1704975"/>
                <a:gd name="connsiteX27" fmla="*/ 2113084 w 2114550"/>
                <a:gd name="connsiteY27" fmla="*/ 663415 h 1704975"/>
                <a:gd name="connsiteX28" fmla="*/ 1933061 w 2114550"/>
                <a:gd name="connsiteY28" fmla="*/ 927258 h 1704975"/>
                <a:gd name="connsiteX29" fmla="*/ 1844479 w 2114550"/>
                <a:gd name="connsiteY29" fmla="*/ 1020603 h 1704975"/>
                <a:gd name="connsiteX30" fmla="*/ 1314889 w 2114550"/>
                <a:gd name="connsiteY30" fmla="*/ 1548288 h 1704975"/>
                <a:gd name="connsiteX31" fmla="*/ 1262501 w 2114550"/>
                <a:gd name="connsiteY31" fmla="*/ 1601628 h 1704975"/>
                <a:gd name="connsiteX32" fmla="*/ 1195826 w 2114550"/>
                <a:gd name="connsiteY32" fmla="*/ 1618773 h 1704975"/>
                <a:gd name="connsiteX33" fmla="*/ 1062476 w 2114550"/>
                <a:gd name="connsiteY33" fmla="*/ 1670208 h 1704975"/>
                <a:gd name="connsiteX34" fmla="*/ 653854 w 2114550"/>
                <a:gd name="connsiteY34" fmla="*/ 164068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4550" h="1704975">
                  <a:moveTo>
                    <a:pt x="653854" y="1640680"/>
                  </a:moveTo>
                  <a:cubicBezTo>
                    <a:pt x="644329" y="1626393"/>
                    <a:pt x="630994" y="1617820"/>
                    <a:pt x="615754" y="1611153"/>
                  </a:cubicBezTo>
                  <a:cubicBezTo>
                    <a:pt x="250946" y="1461610"/>
                    <a:pt x="66161" y="1180623"/>
                    <a:pt x="18536" y="797718"/>
                  </a:cubicBezTo>
                  <a:cubicBezTo>
                    <a:pt x="-2419" y="630078"/>
                    <a:pt x="-10039" y="462438"/>
                    <a:pt x="19489" y="295750"/>
                  </a:cubicBezTo>
                  <a:cubicBezTo>
                    <a:pt x="23299" y="274795"/>
                    <a:pt x="-9086" y="269080"/>
                    <a:pt x="9011" y="250030"/>
                  </a:cubicBezTo>
                  <a:cubicBezTo>
                    <a:pt x="86164" y="175735"/>
                    <a:pt x="165221" y="104298"/>
                    <a:pt x="240469" y="28098"/>
                  </a:cubicBezTo>
                  <a:cubicBezTo>
                    <a:pt x="250946" y="17620"/>
                    <a:pt x="261424" y="7143"/>
                    <a:pt x="275711" y="2380"/>
                  </a:cubicBezTo>
                  <a:cubicBezTo>
                    <a:pt x="290951" y="-1430"/>
                    <a:pt x="306191" y="-1430"/>
                    <a:pt x="320479" y="8095"/>
                  </a:cubicBezTo>
                  <a:cubicBezTo>
                    <a:pt x="342386" y="54768"/>
                    <a:pt x="308096" y="92868"/>
                    <a:pt x="303334" y="121443"/>
                  </a:cubicBezTo>
                  <a:cubicBezTo>
                    <a:pt x="400489" y="85248"/>
                    <a:pt x="506216" y="50958"/>
                    <a:pt x="611944" y="18573"/>
                  </a:cubicBezTo>
                  <a:cubicBezTo>
                    <a:pt x="647186" y="15715"/>
                    <a:pt x="682429" y="12858"/>
                    <a:pt x="716719" y="21430"/>
                  </a:cubicBezTo>
                  <a:cubicBezTo>
                    <a:pt x="739579" y="32860"/>
                    <a:pt x="732911" y="50958"/>
                    <a:pt x="727196" y="68103"/>
                  </a:cubicBezTo>
                  <a:cubicBezTo>
                    <a:pt x="717671" y="103345"/>
                    <a:pt x="705289" y="136683"/>
                    <a:pt x="691001" y="177640"/>
                  </a:cubicBezTo>
                  <a:cubicBezTo>
                    <a:pt x="778631" y="129063"/>
                    <a:pt x="854831" y="70960"/>
                    <a:pt x="942461" y="31908"/>
                  </a:cubicBezTo>
                  <a:cubicBezTo>
                    <a:pt x="978656" y="33813"/>
                    <a:pt x="1014851" y="33813"/>
                    <a:pt x="1050094" y="44290"/>
                  </a:cubicBezTo>
                  <a:cubicBezTo>
                    <a:pt x="1077717" y="70008"/>
                    <a:pt x="1055809" y="100488"/>
                    <a:pt x="1055809" y="128110"/>
                  </a:cubicBezTo>
                  <a:cubicBezTo>
                    <a:pt x="1055809" y="146208"/>
                    <a:pt x="1048189" y="163353"/>
                    <a:pt x="1045331" y="180498"/>
                  </a:cubicBezTo>
                  <a:cubicBezTo>
                    <a:pt x="1096767" y="136683"/>
                    <a:pt x="1142486" y="86200"/>
                    <a:pt x="1200589" y="50958"/>
                  </a:cubicBezTo>
                  <a:cubicBezTo>
                    <a:pt x="1258692" y="45243"/>
                    <a:pt x="1316794" y="38575"/>
                    <a:pt x="1373944" y="60483"/>
                  </a:cubicBezTo>
                  <a:cubicBezTo>
                    <a:pt x="1417759" y="96678"/>
                    <a:pt x="1433951" y="150018"/>
                    <a:pt x="1461574" y="195738"/>
                  </a:cubicBezTo>
                  <a:cubicBezTo>
                    <a:pt x="1493959" y="249078"/>
                    <a:pt x="1521581" y="305275"/>
                    <a:pt x="1556824" y="365283"/>
                  </a:cubicBezTo>
                  <a:cubicBezTo>
                    <a:pt x="1572064" y="317658"/>
                    <a:pt x="1573017" y="271938"/>
                    <a:pt x="1583494" y="229075"/>
                  </a:cubicBezTo>
                  <a:cubicBezTo>
                    <a:pt x="1594924" y="178593"/>
                    <a:pt x="1606354" y="173830"/>
                    <a:pt x="1648264" y="206215"/>
                  </a:cubicBezTo>
                  <a:cubicBezTo>
                    <a:pt x="1703509" y="248125"/>
                    <a:pt x="1755896" y="293845"/>
                    <a:pt x="1809236" y="336708"/>
                  </a:cubicBezTo>
                  <a:cubicBezTo>
                    <a:pt x="1813999" y="340518"/>
                    <a:pt x="1820667" y="344328"/>
                    <a:pt x="1823524" y="350043"/>
                  </a:cubicBezTo>
                  <a:cubicBezTo>
                    <a:pt x="1851146" y="404335"/>
                    <a:pt x="1885436" y="447198"/>
                    <a:pt x="1956874" y="431005"/>
                  </a:cubicBezTo>
                  <a:cubicBezTo>
                    <a:pt x="1964494" y="429100"/>
                    <a:pt x="1970209" y="439578"/>
                    <a:pt x="1974019" y="447198"/>
                  </a:cubicBezTo>
                  <a:cubicBezTo>
                    <a:pt x="2074984" y="479583"/>
                    <a:pt x="2127371" y="559593"/>
                    <a:pt x="2113084" y="663415"/>
                  </a:cubicBezTo>
                  <a:cubicBezTo>
                    <a:pt x="2096892" y="780573"/>
                    <a:pt x="2035931" y="869155"/>
                    <a:pt x="1933061" y="927258"/>
                  </a:cubicBezTo>
                  <a:cubicBezTo>
                    <a:pt x="1893056" y="950118"/>
                    <a:pt x="1864481" y="976788"/>
                    <a:pt x="1844479" y="1020603"/>
                  </a:cubicBezTo>
                  <a:cubicBezTo>
                    <a:pt x="1734942" y="1263490"/>
                    <a:pt x="1544442" y="1426368"/>
                    <a:pt x="1314889" y="1548288"/>
                  </a:cubicBezTo>
                  <a:cubicBezTo>
                    <a:pt x="1290124" y="1561623"/>
                    <a:pt x="1271074" y="1575910"/>
                    <a:pt x="1262501" y="1601628"/>
                  </a:cubicBezTo>
                  <a:cubicBezTo>
                    <a:pt x="1238689" y="1601628"/>
                    <a:pt x="1217734" y="1610200"/>
                    <a:pt x="1195826" y="1618773"/>
                  </a:cubicBezTo>
                  <a:cubicBezTo>
                    <a:pt x="1151059" y="1636870"/>
                    <a:pt x="1105339" y="1650205"/>
                    <a:pt x="1062476" y="1670208"/>
                  </a:cubicBezTo>
                  <a:cubicBezTo>
                    <a:pt x="919601" y="1736883"/>
                    <a:pt x="786251" y="1701640"/>
                    <a:pt x="653854" y="164068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77">
              <a:extLst>
                <a:ext uri="{FF2B5EF4-FFF2-40B4-BE49-F238E27FC236}">
                  <a16:creationId xmlns:a16="http://schemas.microsoft.com/office/drawing/2014/main" id="{20CAEF6B-9C40-4765-A598-D9C70148BEBB}"/>
                </a:ext>
              </a:extLst>
            </p:cNvPr>
            <p:cNvSpPr/>
            <p:nvPr/>
          </p:nvSpPr>
          <p:spPr>
            <a:xfrm>
              <a:off x="5023158" y="1522414"/>
              <a:ext cx="1558955" cy="925606"/>
            </a:xfrm>
            <a:custGeom>
              <a:avLst/>
              <a:gdLst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948956 w 1725817"/>
                <a:gd name="connsiteY5" fmla="*/ 957 h 925606"/>
                <a:gd name="connsiteX6" fmla="*/ 1360403 w 1725817"/>
                <a:gd name="connsiteY6" fmla="*/ 118549 h 925606"/>
                <a:gd name="connsiteX7" fmla="*/ 1632576 w 1725817"/>
                <a:gd name="connsiteY7" fmla="*/ 377622 h 925606"/>
                <a:gd name="connsiteX8" fmla="*/ 1723543 w 1725817"/>
                <a:gd name="connsiteY8" fmla="*/ 700737 h 925606"/>
                <a:gd name="connsiteX9" fmla="*/ 1725817 w 1725817"/>
                <a:gd name="connsiteY9" fmla="*/ 713290 h 925606"/>
                <a:gd name="connsiteX10" fmla="*/ 1719904 w 1725817"/>
                <a:gd name="connsiteY10" fmla="*/ 724751 h 925606"/>
                <a:gd name="connsiteX11" fmla="*/ 1719905 w 1725817"/>
                <a:gd name="connsiteY11" fmla="*/ 724751 h 925606"/>
                <a:gd name="connsiteX12" fmla="*/ 1719905 w 1725817"/>
                <a:gd name="connsiteY12" fmla="*/ 915418 h 925606"/>
                <a:gd name="connsiteX13" fmla="*/ 1643492 w 1725817"/>
                <a:gd name="connsiteY13" fmla="*/ 925606 h 925606"/>
                <a:gd name="connsiteX14" fmla="*/ 1599828 w 1725817"/>
                <a:gd name="connsiteY14" fmla="*/ 849922 h 925606"/>
                <a:gd name="connsiteX15" fmla="*/ 1436088 w 1725817"/>
                <a:gd name="connsiteY15" fmla="*/ 716019 h 925606"/>
                <a:gd name="connsiteX16" fmla="*/ 1406979 w 1725817"/>
                <a:gd name="connsiteY16" fmla="*/ 888492 h 925606"/>
                <a:gd name="connsiteX17" fmla="*/ 1265070 w 1725817"/>
                <a:gd name="connsiteY17" fmla="*/ 627235 h 925606"/>
                <a:gd name="connsiteX18" fmla="*/ 1268413 w 1725817"/>
                <a:gd name="connsiteY18" fmla="*/ 627304 h 925606"/>
                <a:gd name="connsiteX19" fmla="*/ 1265071 w 1725817"/>
                <a:gd name="connsiteY19" fmla="*/ 626508 h 925606"/>
                <a:gd name="connsiteX20" fmla="*/ 1126802 w 1725817"/>
                <a:gd name="connsiteY20" fmla="*/ 619231 h 925606"/>
                <a:gd name="connsiteX21" fmla="*/ 1120562 w 1725817"/>
                <a:gd name="connsiteY21" fmla="*/ 620025 h 925606"/>
                <a:gd name="connsiteX22" fmla="*/ 1126073 w 1725817"/>
                <a:gd name="connsiteY22" fmla="*/ 620685 h 925606"/>
                <a:gd name="connsiteX23" fmla="*/ 997263 w 1725817"/>
                <a:gd name="connsiteY23" fmla="*/ 734940 h 925606"/>
                <a:gd name="connsiteX24" fmla="*/ 1016184 w 1725817"/>
                <a:gd name="connsiteY24" fmla="*/ 614136 h 925606"/>
                <a:gd name="connsiteX25" fmla="*/ 1022686 w 1725817"/>
                <a:gd name="connsiteY25" fmla="*/ 614136 h 925606"/>
                <a:gd name="connsiteX26" fmla="*/ 1016914 w 1725817"/>
                <a:gd name="connsiteY26" fmla="*/ 612681 h 925606"/>
                <a:gd name="connsiteX27" fmla="*/ 923036 w 1725817"/>
                <a:gd name="connsiteY27" fmla="*/ 606859 h 925606"/>
                <a:gd name="connsiteX28" fmla="*/ 914285 w 1725817"/>
                <a:gd name="connsiteY28" fmla="*/ 607826 h 925606"/>
                <a:gd name="connsiteX29" fmla="*/ 923034 w 1725817"/>
                <a:gd name="connsiteY29" fmla="*/ 608314 h 925606"/>
                <a:gd name="connsiteX30" fmla="*/ 721452 w 1725817"/>
                <a:gd name="connsiteY30" fmla="*/ 732756 h 925606"/>
                <a:gd name="connsiteX31" fmla="*/ 766572 w 1725817"/>
                <a:gd name="connsiteY31" fmla="*/ 599581 h 925606"/>
                <a:gd name="connsiteX32" fmla="*/ 771815 w 1725817"/>
                <a:gd name="connsiteY32" fmla="*/ 599874 h 925606"/>
                <a:gd name="connsiteX33" fmla="*/ 766573 w 1725817"/>
                <a:gd name="connsiteY33" fmla="*/ 598126 h 925606"/>
                <a:gd name="connsiteX34" fmla="*/ 674879 w 1725817"/>
                <a:gd name="connsiteY34" fmla="*/ 595215 h 925606"/>
                <a:gd name="connsiteX35" fmla="*/ 664167 w 1725817"/>
                <a:gd name="connsiteY35" fmla="*/ 595688 h 925606"/>
                <a:gd name="connsiteX36" fmla="*/ 674877 w 1725817"/>
                <a:gd name="connsiteY36" fmla="*/ 596671 h 925606"/>
                <a:gd name="connsiteX37" fmla="*/ 431085 w 1725817"/>
                <a:gd name="connsiteY37" fmla="*/ 681088 h 925606"/>
                <a:gd name="connsiteX38" fmla="*/ 458739 w 1725817"/>
                <a:gd name="connsiteY38" fmla="*/ 582843 h 925606"/>
                <a:gd name="connsiteX39" fmla="*/ 461572 w 1725817"/>
                <a:gd name="connsiteY39" fmla="*/ 582946 h 925606"/>
                <a:gd name="connsiteX40" fmla="*/ 458741 w 1725817"/>
                <a:gd name="connsiteY40" fmla="*/ 581389 h 925606"/>
                <a:gd name="connsiteX41" fmla="*/ 420171 w 1725817"/>
                <a:gd name="connsiteY41" fmla="*/ 579933 h 925606"/>
                <a:gd name="connsiteX42" fmla="*/ 404971 w 1725817"/>
                <a:gd name="connsiteY42" fmla="*/ 580529 h 925606"/>
                <a:gd name="connsiteX43" fmla="*/ 419442 w 1725817"/>
                <a:gd name="connsiteY43" fmla="*/ 582116 h 925606"/>
                <a:gd name="connsiteX44" fmla="*/ 246241 w 1725817"/>
                <a:gd name="connsiteY44" fmla="*/ 750951 h 925606"/>
                <a:gd name="connsiteX45" fmla="*/ 217859 w 1725817"/>
                <a:gd name="connsiteY45" fmla="*/ 765506 h 925606"/>
                <a:gd name="connsiteX46" fmla="*/ 266618 w 1725817"/>
                <a:gd name="connsiteY46" fmla="*/ 619230 h 925606"/>
                <a:gd name="connsiteX47" fmla="*/ 173467 w 1725817"/>
                <a:gd name="connsiteY47" fmla="*/ 641062 h 925606"/>
                <a:gd name="connsiteX48" fmla="*/ 221498 w 1725817"/>
                <a:gd name="connsiteY48" fmla="*/ 567561 h 925606"/>
                <a:gd name="connsiteX49" fmla="*/ 236906 w 1725817"/>
                <a:gd name="connsiteY49" fmla="*/ 568140 h 925606"/>
                <a:gd name="connsiteX50" fmla="*/ 222227 w 1725817"/>
                <a:gd name="connsiteY50" fmla="*/ 565378 h 925606"/>
                <a:gd name="connsiteX51" fmla="*/ 42476 w 1725817"/>
                <a:gd name="connsiteY51" fmla="*/ 544274 h 925606"/>
                <a:gd name="connsiteX52" fmla="*/ 20644 w 1725817"/>
                <a:gd name="connsiteY52" fmla="*/ 539907 h 925606"/>
                <a:gd name="connsiteX53" fmla="*/ 267 w 1725817"/>
                <a:gd name="connsiteY53" fmla="*/ 525353 h 925606"/>
                <a:gd name="connsiteX54" fmla="*/ 18461 w 1725817"/>
                <a:gd name="connsiteY54" fmla="*/ 504976 h 925606"/>
                <a:gd name="connsiteX55" fmla="*/ 173469 w 1725817"/>
                <a:gd name="connsiteY55" fmla="*/ 459857 h 925606"/>
                <a:gd name="connsiteX56" fmla="*/ 246970 w 1725817"/>
                <a:gd name="connsiteY56" fmla="*/ 443847 h 925606"/>
                <a:gd name="connsiteX57" fmla="*/ 246968 w 1725817"/>
                <a:gd name="connsiteY57" fmla="*/ 443846 h 925606"/>
                <a:gd name="connsiteX58" fmla="*/ 717813 w 1725817"/>
                <a:gd name="connsiteY58" fmla="*/ 41409 h 925606"/>
                <a:gd name="connsiteX59" fmla="*/ 948956 w 1725817"/>
                <a:gd name="connsiteY59" fmla="*/ 957 h 925606"/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1474561 w 1725817"/>
                <a:gd name="connsiteY5" fmla="*/ 636461 h 925606"/>
                <a:gd name="connsiteX6" fmla="*/ 948956 w 1725817"/>
                <a:gd name="connsiteY6" fmla="*/ 957 h 925606"/>
                <a:gd name="connsiteX7" fmla="*/ 1360403 w 1725817"/>
                <a:gd name="connsiteY7" fmla="*/ 118549 h 925606"/>
                <a:gd name="connsiteX8" fmla="*/ 1632576 w 1725817"/>
                <a:gd name="connsiteY8" fmla="*/ 377622 h 925606"/>
                <a:gd name="connsiteX9" fmla="*/ 1723543 w 1725817"/>
                <a:gd name="connsiteY9" fmla="*/ 700737 h 925606"/>
                <a:gd name="connsiteX10" fmla="*/ 1725817 w 1725817"/>
                <a:gd name="connsiteY10" fmla="*/ 713290 h 925606"/>
                <a:gd name="connsiteX11" fmla="*/ 1719904 w 1725817"/>
                <a:gd name="connsiteY11" fmla="*/ 724751 h 925606"/>
                <a:gd name="connsiteX12" fmla="*/ 1719905 w 1725817"/>
                <a:gd name="connsiteY12" fmla="*/ 724751 h 925606"/>
                <a:gd name="connsiteX13" fmla="*/ 1719905 w 1725817"/>
                <a:gd name="connsiteY13" fmla="*/ 915418 h 925606"/>
                <a:gd name="connsiteX14" fmla="*/ 1643492 w 1725817"/>
                <a:gd name="connsiteY14" fmla="*/ 925606 h 925606"/>
                <a:gd name="connsiteX15" fmla="*/ 1599828 w 1725817"/>
                <a:gd name="connsiteY15" fmla="*/ 849922 h 925606"/>
                <a:gd name="connsiteX16" fmla="*/ 1436088 w 1725817"/>
                <a:gd name="connsiteY16" fmla="*/ 716019 h 925606"/>
                <a:gd name="connsiteX17" fmla="*/ 1406979 w 1725817"/>
                <a:gd name="connsiteY17" fmla="*/ 888492 h 925606"/>
                <a:gd name="connsiteX18" fmla="*/ 1265070 w 1725817"/>
                <a:gd name="connsiteY18" fmla="*/ 627235 h 925606"/>
                <a:gd name="connsiteX19" fmla="*/ 1268413 w 1725817"/>
                <a:gd name="connsiteY19" fmla="*/ 627304 h 925606"/>
                <a:gd name="connsiteX20" fmla="*/ 1265071 w 1725817"/>
                <a:gd name="connsiteY20" fmla="*/ 626508 h 925606"/>
                <a:gd name="connsiteX21" fmla="*/ 1126802 w 1725817"/>
                <a:gd name="connsiteY21" fmla="*/ 619231 h 925606"/>
                <a:gd name="connsiteX22" fmla="*/ 1120562 w 1725817"/>
                <a:gd name="connsiteY22" fmla="*/ 620025 h 925606"/>
                <a:gd name="connsiteX23" fmla="*/ 1126073 w 1725817"/>
                <a:gd name="connsiteY23" fmla="*/ 620685 h 925606"/>
                <a:gd name="connsiteX24" fmla="*/ 997263 w 1725817"/>
                <a:gd name="connsiteY24" fmla="*/ 734940 h 925606"/>
                <a:gd name="connsiteX25" fmla="*/ 1016184 w 1725817"/>
                <a:gd name="connsiteY25" fmla="*/ 614136 h 925606"/>
                <a:gd name="connsiteX26" fmla="*/ 1022686 w 1725817"/>
                <a:gd name="connsiteY26" fmla="*/ 614136 h 925606"/>
                <a:gd name="connsiteX27" fmla="*/ 1016914 w 1725817"/>
                <a:gd name="connsiteY27" fmla="*/ 612681 h 925606"/>
                <a:gd name="connsiteX28" fmla="*/ 923036 w 1725817"/>
                <a:gd name="connsiteY28" fmla="*/ 606859 h 925606"/>
                <a:gd name="connsiteX29" fmla="*/ 914285 w 1725817"/>
                <a:gd name="connsiteY29" fmla="*/ 607826 h 925606"/>
                <a:gd name="connsiteX30" fmla="*/ 923034 w 1725817"/>
                <a:gd name="connsiteY30" fmla="*/ 608314 h 925606"/>
                <a:gd name="connsiteX31" fmla="*/ 721452 w 1725817"/>
                <a:gd name="connsiteY31" fmla="*/ 732756 h 925606"/>
                <a:gd name="connsiteX32" fmla="*/ 766572 w 1725817"/>
                <a:gd name="connsiteY32" fmla="*/ 599581 h 925606"/>
                <a:gd name="connsiteX33" fmla="*/ 771815 w 1725817"/>
                <a:gd name="connsiteY33" fmla="*/ 599874 h 925606"/>
                <a:gd name="connsiteX34" fmla="*/ 766573 w 1725817"/>
                <a:gd name="connsiteY34" fmla="*/ 598126 h 925606"/>
                <a:gd name="connsiteX35" fmla="*/ 674879 w 1725817"/>
                <a:gd name="connsiteY35" fmla="*/ 595215 h 925606"/>
                <a:gd name="connsiteX36" fmla="*/ 664167 w 1725817"/>
                <a:gd name="connsiteY36" fmla="*/ 595688 h 925606"/>
                <a:gd name="connsiteX37" fmla="*/ 674877 w 1725817"/>
                <a:gd name="connsiteY37" fmla="*/ 596671 h 925606"/>
                <a:gd name="connsiteX38" fmla="*/ 431085 w 1725817"/>
                <a:gd name="connsiteY38" fmla="*/ 681088 h 925606"/>
                <a:gd name="connsiteX39" fmla="*/ 458739 w 1725817"/>
                <a:gd name="connsiteY39" fmla="*/ 582843 h 925606"/>
                <a:gd name="connsiteX40" fmla="*/ 461572 w 1725817"/>
                <a:gd name="connsiteY40" fmla="*/ 582946 h 925606"/>
                <a:gd name="connsiteX41" fmla="*/ 458741 w 1725817"/>
                <a:gd name="connsiteY41" fmla="*/ 581389 h 925606"/>
                <a:gd name="connsiteX42" fmla="*/ 420171 w 1725817"/>
                <a:gd name="connsiteY42" fmla="*/ 579933 h 925606"/>
                <a:gd name="connsiteX43" fmla="*/ 404971 w 1725817"/>
                <a:gd name="connsiteY43" fmla="*/ 580529 h 925606"/>
                <a:gd name="connsiteX44" fmla="*/ 419442 w 1725817"/>
                <a:gd name="connsiteY44" fmla="*/ 582116 h 925606"/>
                <a:gd name="connsiteX45" fmla="*/ 246241 w 1725817"/>
                <a:gd name="connsiteY45" fmla="*/ 750951 h 925606"/>
                <a:gd name="connsiteX46" fmla="*/ 217859 w 1725817"/>
                <a:gd name="connsiteY46" fmla="*/ 765506 h 925606"/>
                <a:gd name="connsiteX47" fmla="*/ 266618 w 1725817"/>
                <a:gd name="connsiteY47" fmla="*/ 619230 h 925606"/>
                <a:gd name="connsiteX48" fmla="*/ 173467 w 1725817"/>
                <a:gd name="connsiteY48" fmla="*/ 641062 h 925606"/>
                <a:gd name="connsiteX49" fmla="*/ 221498 w 1725817"/>
                <a:gd name="connsiteY49" fmla="*/ 567561 h 925606"/>
                <a:gd name="connsiteX50" fmla="*/ 236906 w 1725817"/>
                <a:gd name="connsiteY50" fmla="*/ 568140 h 925606"/>
                <a:gd name="connsiteX51" fmla="*/ 222227 w 1725817"/>
                <a:gd name="connsiteY51" fmla="*/ 565378 h 925606"/>
                <a:gd name="connsiteX52" fmla="*/ 20644 w 1725817"/>
                <a:gd name="connsiteY52" fmla="*/ 539907 h 925606"/>
                <a:gd name="connsiteX53" fmla="*/ 267 w 1725817"/>
                <a:gd name="connsiteY53" fmla="*/ 525353 h 925606"/>
                <a:gd name="connsiteX54" fmla="*/ 18461 w 1725817"/>
                <a:gd name="connsiteY54" fmla="*/ 504976 h 925606"/>
                <a:gd name="connsiteX55" fmla="*/ 173469 w 1725817"/>
                <a:gd name="connsiteY55" fmla="*/ 459857 h 925606"/>
                <a:gd name="connsiteX56" fmla="*/ 246970 w 1725817"/>
                <a:gd name="connsiteY56" fmla="*/ 443847 h 925606"/>
                <a:gd name="connsiteX57" fmla="*/ 246968 w 1725817"/>
                <a:gd name="connsiteY57" fmla="*/ 443846 h 925606"/>
                <a:gd name="connsiteX58" fmla="*/ 717813 w 1725817"/>
                <a:gd name="connsiteY58" fmla="*/ 41409 h 925606"/>
                <a:gd name="connsiteX59" fmla="*/ 948956 w 1725817"/>
                <a:gd name="connsiteY59" fmla="*/ 957 h 925606"/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1474561 w 1725817"/>
                <a:gd name="connsiteY5" fmla="*/ 636461 h 925606"/>
                <a:gd name="connsiteX6" fmla="*/ 948956 w 1725817"/>
                <a:gd name="connsiteY6" fmla="*/ 957 h 925606"/>
                <a:gd name="connsiteX7" fmla="*/ 1360403 w 1725817"/>
                <a:gd name="connsiteY7" fmla="*/ 118549 h 925606"/>
                <a:gd name="connsiteX8" fmla="*/ 1632576 w 1725817"/>
                <a:gd name="connsiteY8" fmla="*/ 377622 h 925606"/>
                <a:gd name="connsiteX9" fmla="*/ 1723543 w 1725817"/>
                <a:gd name="connsiteY9" fmla="*/ 700737 h 925606"/>
                <a:gd name="connsiteX10" fmla="*/ 1725817 w 1725817"/>
                <a:gd name="connsiteY10" fmla="*/ 713290 h 925606"/>
                <a:gd name="connsiteX11" fmla="*/ 1719904 w 1725817"/>
                <a:gd name="connsiteY11" fmla="*/ 724751 h 925606"/>
                <a:gd name="connsiteX12" fmla="*/ 1719905 w 1725817"/>
                <a:gd name="connsiteY12" fmla="*/ 724751 h 925606"/>
                <a:gd name="connsiteX13" fmla="*/ 1719905 w 1725817"/>
                <a:gd name="connsiteY13" fmla="*/ 915418 h 925606"/>
                <a:gd name="connsiteX14" fmla="*/ 1643492 w 1725817"/>
                <a:gd name="connsiteY14" fmla="*/ 925606 h 925606"/>
                <a:gd name="connsiteX15" fmla="*/ 1599828 w 1725817"/>
                <a:gd name="connsiteY15" fmla="*/ 849922 h 925606"/>
                <a:gd name="connsiteX16" fmla="*/ 1436088 w 1725817"/>
                <a:gd name="connsiteY16" fmla="*/ 716019 h 925606"/>
                <a:gd name="connsiteX17" fmla="*/ 1406979 w 1725817"/>
                <a:gd name="connsiteY17" fmla="*/ 888492 h 925606"/>
                <a:gd name="connsiteX18" fmla="*/ 1265070 w 1725817"/>
                <a:gd name="connsiteY18" fmla="*/ 627235 h 925606"/>
                <a:gd name="connsiteX19" fmla="*/ 1268413 w 1725817"/>
                <a:gd name="connsiteY19" fmla="*/ 627304 h 925606"/>
                <a:gd name="connsiteX20" fmla="*/ 1265071 w 1725817"/>
                <a:gd name="connsiteY20" fmla="*/ 626508 h 925606"/>
                <a:gd name="connsiteX21" fmla="*/ 1126802 w 1725817"/>
                <a:gd name="connsiteY21" fmla="*/ 619231 h 925606"/>
                <a:gd name="connsiteX22" fmla="*/ 1120562 w 1725817"/>
                <a:gd name="connsiteY22" fmla="*/ 620025 h 925606"/>
                <a:gd name="connsiteX23" fmla="*/ 1126073 w 1725817"/>
                <a:gd name="connsiteY23" fmla="*/ 620685 h 925606"/>
                <a:gd name="connsiteX24" fmla="*/ 997263 w 1725817"/>
                <a:gd name="connsiteY24" fmla="*/ 734940 h 925606"/>
                <a:gd name="connsiteX25" fmla="*/ 1016184 w 1725817"/>
                <a:gd name="connsiteY25" fmla="*/ 614136 h 925606"/>
                <a:gd name="connsiteX26" fmla="*/ 1022686 w 1725817"/>
                <a:gd name="connsiteY26" fmla="*/ 614136 h 925606"/>
                <a:gd name="connsiteX27" fmla="*/ 1016914 w 1725817"/>
                <a:gd name="connsiteY27" fmla="*/ 612681 h 925606"/>
                <a:gd name="connsiteX28" fmla="*/ 923036 w 1725817"/>
                <a:gd name="connsiteY28" fmla="*/ 606859 h 925606"/>
                <a:gd name="connsiteX29" fmla="*/ 914285 w 1725817"/>
                <a:gd name="connsiteY29" fmla="*/ 607826 h 925606"/>
                <a:gd name="connsiteX30" fmla="*/ 923034 w 1725817"/>
                <a:gd name="connsiteY30" fmla="*/ 608314 h 925606"/>
                <a:gd name="connsiteX31" fmla="*/ 721452 w 1725817"/>
                <a:gd name="connsiteY31" fmla="*/ 732756 h 925606"/>
                <a:gd name="connsiteX32" fmla="*/ 766572 w 1725817"/>
                <a:gd name="connsiteY32" fmla="*/ 599581 h 925606"/>
                <a:gd name="connsiteX33" fmla="*/ 771815 w 1725817"/>
                <a:gd name="connsiteY33" fmla="*/ 599874 h 925606"/>
                <a:gd name="connsiteX34" fmla="*/ 766573 w 1725817"/>
                <a:gd name="connsiteY34" fmla="*/ 598126 h 925606"/>
                <a:gd name="connsiteX35" fmla="*/ 674879 w 1725817"/>
                <a:gd name="connsiteY35" fmla="*/ 595215 h 925606"/>
                <a:gd name="connsiteX36" fmla="*/ 664167 w 1725817"/>
                <a:gd name="connsiteY36" fmla="*/ 595688 h 925606"/>
                <a:gd name="connsiteX37" fmla="*/ 674877 w 1725817"/>
                <a:gd name="connsiteY37" fmla="*/ 596671 h 925606"/>
                <a:gd name="connsiteX38" fmla="*/ 431085 w 1725817"/>
                <a:gd name="connsiteY38" fmla="*/ 681088 h 925606"/>
                <a:gd name="connsiteX39" fmla="*/ 458739 w 1725817"/>
                <a:gd name="connsiteY39" fmla="*/ 582843 h 925606"/>
                <a:gd name="connsiteX40" fmla="*/ 461572 w 1725817"/>
                <a:gd name="connsiteY40" fmla="*/ 582946 h 925606"/>
                <a:gd name="connsiteX41" fmla="*/ 458741 w 1725817"/>
                <a:gd name="connsiteY41" fmla="*/ 581389 h 925606"/>
                <a:gd name="connsiteX42" fmla="*/ 420171 w 1725817"/>
                <a:gd name="connsiteY42" fmla="*/ 579933 h 925606"/>
                <a:gd name="connsiteX43" fmla="*/ 404971 w 1725817"/>
                <a:gd name="connsiteY43" fmla="*/ 580529 h 925606"/>
                <a:gd name="connsiteX44" fmla="*/ 419442 w 1725817"/>
                <a:gd name="connsiteY44" fmla="*/ 582116 h 925606"/>
                <a:gd name="connsiteX45" fmla="*/ 246241 w 1725817"/>
                <a:gd name="connsiteY45" fmla="*/ 750951 h 925606"/>
                <a:gd name="connsiteX46" fmla="*/ 217859 w 1725817"/>
                <a:gd name="connsiteY46" fmla="*/ 765506 h 925606"/>
                <a:gd name="connsiteX47" fmla="*/ 266618 w 1725817"/>
                <a:gd name="connsiteY47" fmla="*/ 619230 h 925606"/>
                <a:gd name="connsiteX48" fmla="*/ 173467 w 1725817"/>
                <a:gd name="connsiteY48" fmla="*/ 641062 h 925606"/>
                <a:gd name="connsiteX49" fmla="*/ 221498 w 1725817"/>
                <a:gd name="connsiteY49" fmla="*/ 567561 h 925606"/>
                <a:gd name="connsiteX50" fmla="*/ 236906 w 1725817"/>
                <a:gd name="connsiteY50" fmla="*/ 568140 h 925606"/>
                <a:gd name="connsiteX51" fmla="*/ 222227 w 1725817"/>
                <a:gd name="connsiteY51" fmla="*/ 565378 h 925606"/>
                <a:gd name="connsiteX52" fmla="*/ 267 w 1725817"/>
                <a:gd name="connsiteY52" fmla="*/ 525353 h 925606"/>
                <a:gd name="connsiteX53" fmla="*/ 18461 w 1725817"/>
                <a:gd name="connsiteY53" fmla="*/ 504976 h 925606"/>
                <a:gd name="connsiteX54" fmla="*/ 173469 w 1725817"/>
                <a:gd name="connsiteY54" fmla="*/ 459857 h 925606"/>
                <a:gd name="connsiteX55" fmla="*/ 246970 w 1725817"/>
                <a:gd name="connsiteY55" fmla="*/ 443847 h 925606"/>
                <a:gd name="connsiteX56" fmla="*/ 246968 w 1725817"/>
                <a:gd name="connsiteY56" fmla="*/ 443846 h 925606"/>
                <a:gd name="connsiteX57" fmla="*/ 717813 w 1725817"/>
                <a:gd name="connsiteY57" fmla="*/ 41409 h 925606"/>
                <a:gd name="connsiteX58" fmla="*/ 948956 w 1725817"/>
                <a:gd name="connsiteY58" fmla="*/ 957 h 925606"/>
                <a:gd name="connsiteX0" fmla="*/ 1456100 w 1707356"/>
                <a:gd name="connsiteY0" fmla="*/ 636461 h 925606"/>
                <a:gd name="connsiteX1" fmla="*/ 1450376 w 1707356"/>
                <a:gd name="connsiteY1" fmla="*/ 636697 h 925606"/>
                <a:gd name="connsiteX2" fmla="*/ 1449718 w 1707356"/>
                <a:gd name="connsiteY2" fmla="*/ 637313 h 925606"/>
                <a:gd name="connsiteX3" fmla="*/ 1451103 w 1707356"/>
                <a:gd name="connsiteY3" fmla="*/ 637423 h 925606"/>
                <a:gd name="connsiteX4" fmla="*/ 1455666 w 1707356"/>
                <a:gd name="connsiteY4" fmla="*/ 639015 h 925606"/>
                <a:gd name="connsiteX5" fmla="*/ 1456100 w 1707356"/>
                <a:gd name="connsiteY5" fmla="*/ 636461 h 925606"/>
                <a:gd name="connsiteX6" fmla="*/ 930495 w 1707356"/>
                <a:gd name="connsiteY6" fmla="*/ 957 h 925606"/>
                <a:gd name="connsiteX7" fmla="*/ 1341942 w 1707356"/>
                <a:gd name="connsiteY7" fmla="*/ 118549 h 925606"/>
                <a:gd name="connsiteX8" fmla="*/ 1614115 w 1707356"/>
                <a:gd name="connsiteY8" fmla="*/ 377622 h 925606"/>
                <a:gd name="connsiteX9" fmla="*/ 1705082 w 1707356"/>
                <a:gd name="connsiteY9" fmla="*/ 700737 h 925606"/>
                <a:gd name="connsiteX10" fmla="*/ 1707356 w 1707356"/>
                <a:gd name="connsiteY10" fmla="*/ 713290 h 925606"/>
                <a:gd name="connsiteX11" fmla="*/ 1701443 w 1707356"/>
                <a:gd name="connsiteY11" fmla="*/ 724751 h 925606"/>
                <a:gd name="connsiteX12" fmla="*/ 1701444 w 1707356"/>
                <a:gd name="connsiteY12" fmla="*/ 724751 h 925606"/>
                <a:gd name="connsiteX13" fmla="*/ 1701444 w 1707356"/>
                <a:gd name="connsiteY13" fmla="*/ 915418 h 925606"/>
                <a:gd name="connsiteX14" fmla="*/ 1625031 w 1707356"/>
                <a:gd name="connsiteY14" fmla="*/ 925606 h 925606"/>
                <a:gd name="connsiteX15" fmla="*/ 1581367 w 1707356"/>
                <a:gd name="connsiteY15" fmla="*/ 849922 h 925606"/>
                <a:gd name="connsiteX16" fmla="*/ 1417627 w 1707356"/>
                <a:gd name="connsiteY16" fmla="*/ 716019 h 925606"/>
                <a:gd name="connsiteX17" fmla="*/ 1388518 w 1707356"/>
                <a:gd name="connsiteY17" fmla="*/ 888492 h 925606"/>
                <a:gd name="connsiteX18" fmla="*/ 1246609 w 1707356"/>
                <a:gd name="connsiteY18" fmla="*/ 627235 h 925606"/>
                <a:gd name="connsiteX19" fmla="*/ 1249952 w 1707356"/>
                <a:gd name="connsiteY19" fmla="*/ 627304 h 925606"/>
                <a:gd name="connsiteX20" fmla="*/ 1246610 w 1707356"/>
                <a:gd name="connsiteY20" fmla="*/ 626508 h 925606"/>
                <a:gd name="connsiteX21" fmla="*/ 1108341 w 1707356"/>
                <a:gd name="connsiteY21" fmla="*/ 619231 h 925606"/>
                <a:gd name="connsiteX22" fmla="*/ 1102101 w 1707356"/>
                <a:gd name="connsiteY22" fmla="*/ 620025 h 925606"/>
                <a:gd name="connsiteX23" fmla="*/ 1107612 w 1707356"/>
                <a:gd name="connsiteY23" fmla="*/ 620685 h 925606"/>
                <a:gd name="connsiteX24" fmla="*/ 978802 w 1707356"/>
                <a:gd name="connsiteY24" fmla="*/ 734940 h 925606"/>
                <a:gd name="connsiteX25" fmla="*/ 997723 w 1707356"/>
                <a:gd name="connsiteY25" fmla="*/ 614136 h 925606"/>
                <a:gd name="connsiteX26" fmla="*/ 1004225 w 1707356"/>
                <a:gd name="connsiteY26" fmla="*/ 614136 h 925606"/>
                <a:gd name="connsiteX27" fmla="*/ 998453 w 1707356"/>
                <a:gd name="connsiteY27" fmla="*/ 612681 h 925606"/>
                <a:gd name="connsiteX28" fmla="*/ 904575 w 1707356"/>
                <a:gd name="connsiteY28" fmla="*/ 606859 h 925606"/>
                <a:gd name="connsiteX29" fmla="*/ 895824 w 1707356"/>
                <a:gd name="connsiteY29" fmla="*/ 607826 h 925606"/>
                <a:gd name="connsiteX30" fmla="*/ 904573 w 1707356"/>
                <a:gd name="connsiteY30" fmla="*/ 608314 h 925606"/>
                <a:gd name="connsiteX31" fmla="*/ 702991 w 1707356"/>
                <a:gd name="connsiteY31" fmla="*/ 732756 h 925606"/>
                <a:gd name="connsiteX32" fmla="*/ 748111 w 1707356"/>
                <a:gd name="connsiteY32" fmla="*/ 599581 h 925606"/>
                <a:gd name="connsiteX33" fmla="*/ 753354 w 1707356"/>
                <a:gd name="connsiteY33" fmla="*/ 599874 h 925606"/>
                <a:gd name="connsiteX34" fmla="*/ 748112 w 1707356"/>
                <a:gd name="connsiteY34" fmla="*/ 598126 h 925606"/>
                <a:gd name="connsiteX35" fmla="*/ 656418 w 1707356"/>
                <a:gd name="connsiteY35" fmla="*/ 595215 h 925606"/>
                <a:gd name="connsiteX36" fmla="*/ 645706 w 1707356"/>
                <a:gd name="connsiteY36" fmla="*/ 595688 h 925606"/>
                <a:gd name="connsiteX37" fmla="*/ 656416 w 1707356"/>
                <a:gd name="connsiteY37" fmla="*/ 596671 h 925606"/>
                <a:gd name="connsiteX38" fmla="*/ 412624 w 1707356"/>
                <a:gd name="connsiteY38" fmla="*/ 681088 h 925606"/>
                <a:gd name="connsiteX39" fmla="*/ 440278 w 1707356"/>
                <a:gd name="connsiteY39" fmla="*/ 582843 h 925606"/>
                <a:gd name="connsiteX40" fmla="*/ 443111 w 1707356"/>
                <a:gd name="connsiteY40" fmla="*/ 582946 h 925606"/>
                <a:gd name="connsiteX41" fmla="*/ 440280 w 1707356"/>
                <a:gd name="connsiteY41" fmla="*/ 581389 h 925606"/>
                <a:gd name="connsiteX42" fmla="*/ 401710 w 1707356"/>
                <a:gd name="connsiteY42" fmla="*/ 579933 h 925606"/>
                <a:gd name="connsiteX43" fmla="*/ 386510 w 1707356"/>
                <a:gd name="connsiteY43" fmla="*/ 580529 h 925606"/>
                <a:gd name="connsiteX44" fmla="*/ 400981 w 1707356"/>
                <a:gd name="connsiteY44" fmla="*/ 582116 h 925606"/>
                <a:gd name="connsiteX45" fmla="*/ 227780 w 1707356"/>
                <a:gd name="connsiteY45" fmla="*/ 750951 h 925606"/>
                <a:gd name="connsiteX46" fmla="*/ 199398 w 1707356"/>
                <a:gd name="connsiteY46" fmla="*/ 765506 h 925606"/>
                <a:gd name="connsiteX47" fmla="*/ 248157 w 1707356"/>
                <a:gd name="connsiteY47" fmla="*/ 619230 h 925606"/>
                <a:gd name="connsiteX48" fmla="*/ 155006 w 1707356"/>
                <a:gd name="connsiteY48" fmla="*/ 641062 h 925606"/>
                <a:gd name="connsiteX49" fmla="*/ 203037 w 1707356"/>
                <a:gd name="connsiteY49" fmla="*/ 567561 h 925606"/>
                <a:gd name="connsiteX50" fmla="*/ 218445 w 1707356"/>
                <a:gd name="connsiteY50" fmla="*/ 568140 h 925606"/>
                <a:gd name="connsiteX51" fmla="*/ 203766 w 1707356"/>
                <a:gd name="connsiteY51" fmla="*/ 565378 h 925606"/>
                <a:gd name="connsiteX52" fmla="*/ 0 w 1707356"/>
                <a:gd name="connsiteY52" fmla="*/ 504976 h 925606"/>
                <a:gd name="connsiteX53" fmla="*/ 155008 w 1707356"/>
                <a:gd name="connsiteY53" fmla="*/ 459857 h 925606"/>
                <a:gd name="connsiteX54" fmla="*/ 228509 w 1707356"/>
                <a:gd name="connsiteY54" fmla="*/ 443847 h 925606"/>
                <a:gd name="connsiteX55" fmla="*/ 228507 w 1707356"/>
                <a:gd name="connsiteY55" fmla="*/ 443846 h 925606"/>
                <a:gd name="connsiteX56" fmla="*/ 699352 w 1707356"/>
                <a:gd name="connsiteY56" fmla="*/ 41409 h 925606"/>
                <a:gd name="connsiteX57" fmla="*/ 930495 w 1707356"/>
                <a:gd name="connsiteY57" fmla="*/ 957 h 925606"/>
                <a:gd name="connsiteX0" fmla="*/ 1301094 w 1552350"/>
                <a:gd name="connsiteY0" fmla="*/ 636461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1301094 w 1552350"/>
                <a:gd name="connsiteY5" fmla="*/ 636461 h 925606"/>
                <a:gd name="connsiteX6" fmla="*/ 775489 w 1552350"/>
                <a:gd name="connsiteY6" fmla="*/ 957 h 925606"/>
                <a:gd name="connsiteX7" fmla="*/ 1186936 w 1552350"/>
                <a:gd name="connsiteY7" fmla="*/ 118549 h 925606"/>
                <a:gd name="connsiteX8" fmla="*/ 1459109 w 1552350"/>
                <a:gd name="connsiteY8" fmla="*/ 377622 h 925606"/>
                <a:gd name="connsiteX9" fmla="*/ 1550076 w 1552350"/>
                <a:gd name="connsiteY9" fmla="*/ 700737 h 925606"/>
                <a:gd name="connsiteX10" fmla="*/ 1552350 w 1552350"/>
                <a:gd name="connsiteY10" fmla="*/ 713290 h 925606"/>
                <a:gd name="connsiteX11" fmla="*/ 1546437 w 1552350"/>
                <a:gd name="connsiteY11" fmla="*/ 724751 h 925606"/>
                <a:gd name="connsiteX12" fmla="*/ 1546438 w 1552350"/>
                <a:gd name="connsiteY12" fmla="*/ 724751 h 925606"/>
                <a:gd name="connsiteX13" fmla="*/ 1546438 w 1552350"/>
                <a:gd name="connsiteY13" fmla="*/ 915418 h 925606"/>
                <a:gd name="connsiteX14" fmla="*/ 1470025 w 1552350"/>
                <a:gd name="connsiteY14" fmla="*/ 925606 h 925606"/>
                <a:gd name="connsiteX15" fmla="*/ 1426361 w 1552350"/>
                <a:gd name="connsiteY15" fmla="*/ 849922 h 925606"/>
                <a:gd name="connsiteX16" fmla="*/ 1262621 w 1552350"/>
                <a:gd name="connsiteY16" fmla="*/ 716019 h 925606"/>
                <a:gd name="connsiteX17" fmla="*/ 1233512 w 1552350"/>
                <a:gd name="connsiteY17" fmla="*/ 888492 h 925606"/>
                <a:gd name="connsiteX18" fmla="*/ 1091603 w 1552350"/>
                <a:gd name="connsiteY18" fmla="*/ 627235 h 925606"/>
                <a:gd name="connsiteX19" fmla="*/ 1094946 w 1552350"/>
                <a:gd name="connsiteY19" fmla="*/ 627304 h 925606"/>
                <a:gd name="connsiteX20" fmla="*/ 1091604 w 1552350"/>
                <a:gd name="connsiteY20" fmla="*/ 626508 h 925606"/>
                <a:gd name="connsiteX21" fmla="*/ 953335 w 1552350"/>
                <a:gd name="connsiteY21" fmla="*/ 619231 h 925606"/>
                <a:gd name="connsiteX22" fmla="*/ 947095 w 1552350"/>
                <a:gd name="connsiteY22" fmla="*/ 620025 h 925606"/>
                <a:gd name="connsiteX23" fmla="*/ 952606 w 1552350"/>
                <a:gd name="connsiteY23" fmla="*/ 620685 h 925606"/>
                <a:gd name="connsiteX24" fmla="*/ 823796 w 1552350"/>
                <a:gd name="connsiteY24" fmla="*/ 734940 h 925606"/>
                <a:gd name="connsiteX25" fmla="*/ 842717 w 1552350"/>
                <a:gd name="connsiteY25" fmla="*/ 614136 h 925606"/>
                <a:gd name="connsiteX26" fmla="*/ 849219 w 1552350"/>
                <a:gd name="connsiteY26" fmla="*/ 614136 h 925606"/>
                <a:gd name="connsiteX27" fmla="*/ 843447 w 1552350"/>
                <a:gd name="connsiteY27" fmla="*/ 612681 h 925606"/>
                <a:gd name="connsiteX28" fmla="*/ 749569 w 1552350"/>
                <a:gd name="connsiteY28" fmla="*/ 606859 h 925606"/>
                <a:gd name="connsiteX29" fmla="*/ 740818 w 1552350"/>
                <a:gd name="connsiteY29" fmla="*/ 607826 h 925606"/>
                <a:gd name="connsiteX30" fmla="*/ 749567 w 1552350"/>
                <a:gd name="connsiteY30" fmla="*/ 608314 h 925606"/>
                <a:gd name="connsiteX31" fmla="*/ 547985 w 1552350"/>
                <a:gd name="connsiteY31" fmla="*/ 732756 h 925606"/>
                <a:gd name="connsiteX32" fmla="*/ 593105 w 1552350"/>
                <a:gd name="connsiteY32" fmla="*/ 599581 h 925606"/>
                <a:gd name="connsiteX33" fmla="*/ 598348 w 1552350"/>
                <a:gd name="connsiteY33" fmla="*/ 599874 h 925606"/>
                <a:gd name="connsiteX34" fmla="*/ 593106 w 1552350"/>
                <a:gd name="connsiteY34" fmla="*/ 598126 h 925606"/>
                <a:gd name="connsiteX35" fmla="*/ 501412 w 1552350"/>
                <a:gd name="connsiteY35" fmla="*/ 595215 h 925606"/>
                <a:gd name="connsiteX36" fmla="*/ 490700 w 1552350"/>
                <a:gd name="connsiteY36" fmla="*/ 595688 h 925606"/>
                <a:gd name="connsiteX37" fmla="*/ 501410 w 1552350"/>
                <a:gd name="connsiteY37" fmla="*/ 596671 h 925606"/>
                <a:gd name="connsiteX38" fmla="*/ 257618 w 1552350"/>
                <a:gd name="connsiteY38" fmla="*/ 681088 h 925606"/>
                <a:gd name="connsiteX39" fmla="*/ 285272 w 1552350"/>
                <a:gd name="connsiteY39" fmla="*/ 582843 h 925606"/>
                <a:gd name="connsiteX40" fmla="*/ 288105 w 1552350"/>
                <a:gd name="connsiteY40" fmla="*/ 582946 h 925606"/>
                <a:gd name="connsiteX41" fmla="*/ 285274 w 1552350"/>
                <a:gd name="connsiteY41" fmla="*/ 581389 h 925606"/>
                <a:gd name="connsiteX42" fmla="*/ 246704 w 1552350"/>
                <a:gd name="connsiteY42" fmla="*/ 579933 h 925606"/>
                <a:gd name="connsiteX43" fmla="*/ 231504 w 1552350"/>
                <a:gd name="connsiteY43" fmla="*/ 580529 h 925606"/>
                <a:gd name="connsiteX44" fmla="*/ 245975 w 1552350"/>
                <a:gd name="connsiteY44" fmla="*/ 582116 h 925606"/>
                <a:gd name="connsiteX45" fmla="*/ 72774 w 1552350"/>
                <a:gd name="connsiteY45" fmla="*/ 750951 h 925606"/>
                <a:gd name="connsiteX46" fmla="*/ 44392 w 1552350"/>
                <a:gd name="connsiteY46" fmla="*/ 765506 h 925606"/>
                <a:gd name="connsiteX47" fmla="*/ 93151 w 1552350"/>
                <a:gd name="connsiteY47" fmla="*/ 619230 h 925606"/>
                <a:gd name="connsiteX48" fmla="*/ 0 w 1552350"/>
                <a:gd name="connsiteY48" fmla="*/ 641062 h 925606"/>
                <a:gd name="connsiteX49" fmla="*/ 48031 w 1552350"/>
                <a:gd name="connsiteY49" fmla="*/ 567561 h 925606"/>
                <a:gd name="connsiteX50" fmla="*/ 63439 w 1552350"/>
                <a:gd name="connsiteY50" fmla="*/ 568140 h 925606"/>
                <a:gd name="connsiteX51" fmla="*/ 48760 w 1552350"/>
                <a:gd name="connsiteY51" fmla="*/ 565378 h 925606"/>
                <a:gd name="connsiteX52" fmla="*/ 2 w 1552350"/>
                <a:gd name="connsiteY52" fmla="*/ 459857 h 925606"/>
                <a:gd name="connsiteX53" fmla="*/ 73503 w 1552350"/>
                <a:gd name="connsiteY53" fmla="*/ 443847 h 925606"/>
                <a:gd name="connsiteX54" fmla="*/ 73501 w 1552350"/>
                <a:gd name="connsiteY54" fmla="*/ 443846 h 925606"/>
                <a:gd name="connsiteX55" fmla="*/ 544346 w 1552350"/>
                <a:gd name="connsiteY55" fmla="*/ 41409 h 925606"/>
                <a:gd name="connsiteX56" fmla="*/ 775489 w 1552350"/>
                <a:gd name="connsiteY56" fmla="*/ 957 h 925606"/>
                <a:gd name="connsiteX0" fmla="*/ 1301094 w 1552350"/>
                <a:gd name="connsiteY0" fmla="*/ 636461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1301094 w 1552350"/>
                <a:gd name="connsiteY5" fmla="*/ 636461 h 925606"/>
                <a:gd name="connsiteX6" fmla="*/ 775489 w 1552350"/>
                <a:gd name="connsiteY6" fmla="*/ 957 h 925606"/>
                <a:gd name="connsiteX7" fmla="*/ 1186936 w 1552350"/>
                <a:gd name="connsiteY7" fmla="*/ 118549 h 925606"/>
                <a:gd name="connsiteX8" fmla="*/ 1459109 w 1552350"/>
                <a:gd name="connsiteY8" fmla="*/ 377622 h 925606"/>
                <a:gd name="connsiteX9" fmla="*/ 1550076 w 1552350"/>
                <a:gd name="connsiteY9" fmla="*/ 700737 h 925606"/>
                <a:gd name="connsiteX10" fmla="*/ 1552350 w 1552350"/>
                <a:gd name="connsiteY10" fmla="*/ 713290 h 925606"/>
                <a:gd name="connsiteX11" fmla="*/ 1546437 w 1552350"/>
                <a:gd name="connsiteY11" fmla="*/ 724751 h 925606"/>
                <a:gd name="connsiteX12" fmla="*/ 1546438 w 1552350"/>
                <a:gd name="connsiteY12" fmla="*/ 724751 h 925606"/>
                <a:gd name="connsiteX13" fmla="*/ 1546438 w 1552350"/>
                <a:gd name="connsiteY13" fmla="*/ 915418 h 925606"/>
                <a:gd name="connsiteX14" fmla="*/ 1470025 w 1552350"/>
                <a:gd name="connsiteY14" fmla="*/ 925606 h 925606"/>
                <a:gd name="connsiteX15" fmla="*/ 1426361 w 1552350"/>
                <a:gd name="connsiteY15" fmla="*/ 849922 h 925606"/>
                <a:gd name="connsiteX16" fmla="*/ 1262621 w 1552350"/>
                <a:gd name="connsiteY16" fmla="*/ 716019 h 925606"/>
                <a:gd name="connsiteX17" fmla="*/ 1233512 w 1552350"/>
                <a:gd name="connsiteY17" fmla="*/ 888492 h 925606"/>
                <a:gd name="connsiteX18" fmla="*/ 1091603 w 1552350"/>
                <a:gd name="connsiteY18" fmla="*/ 627235 h 925606"/>
                <a:gd name="connsiteX19" fmla="*/ 1094946 w 1552350"/>
                <a:gd name="connsiteY19" fmla="*/ 627304 h 925606"/>
                <a:gd name="connsiteX20" fmla="*/ 1091604 w 1552350"/>
                <a:gd name="connsiteY20" fmla="*/ 626508 h 925606"/>
                <a:gd name="connsiteX21" fmla="*/ 953335 w 1552350"/>
                <a:gd name="connsiteY21" fmla="*/ 619231 h 925606"/>
                <a:gd name="connsiteX22" fmla="*/ 947095 w 1552350"/>
                <a:gd name="connsiteY22" fmla="*/ 620025 h 925606"/>
                <a:gd name="connsiteX23" fmla="*/ 952606 w 1552350"/>
                <a:gd name="connsiteY23" fmla="*/ 620685 h 925606"/>
                <a:gd name="connsiteX24" fmla="*/ 823796 w 1552350"/>
                <a:gd name="connsiteY24" fmla="*/ 734940 h 925606"/>
                <a:gd name="connsiteX25" fmla="*/ 842717 w 1552350"/>
                <a:gd name="connsiteY25" fmla="*/ 614136 h 925606"/>
                <a:gd name="connsiteX26" fmla="*/ 849219 w 1552350"/>
                <a:gd name="connsiteY26" fmla="*/ 614136 h 925606"/>
                <a:gd name="connsiteX27" fmla="*/ 843447 w 1552350"/>
                <a:gd name="connsiteY27" fmla="*/ 612681 h 925606"/>
                <a:gd name="connsiteX28" fmla="*/ 749569 w 1552350"/>
                <a:gd name="connsiteY28" fmla="*/ 606859 h 925606"/>
                <a:gd name="connsiteX29" fmla="*/ 740818 w 1552350"/>
                <a:gd name="connsiteY29" fmla="*/ 607826 h 925606"/>
                <a:gd name="connsiteX30" fmla="*/ 749567 w 1552350"/>
                <a:gd name="connsiteY30" fmla="*/ 608314 h 925606"/>
                <a:gd name="connsiteX31" fmla="*/ 547985 w 1552350"/>
                <a:gd name="connsiteY31" fmla="*/ 732756 h 925606"/>
                <a:gd name="connsiteX32" fmla="*/ 593105 w 1552350"/>
                <a:gd name="connsiteY32" fmla="*/ 599581 h 925606"/>
                <a:gd name="connsiteX33" fmla="*/ 598348 w 1552350"/>
                <a:gd name="connsiteY33" fmla="*/ 599874 h 925606"/>
                <a:gd name="connsiteX34" fmla="*/ 593106 w 1552350"/>
                <a:gd name="connsiteY34" fmla="*/ 598126 h 925606"/>
                <a:gd name="connsiteX35" fmla="*/ 501412 w 1552350"/>
                <a:gd name="connsiteY35" fmla="*/ 595215 h 925606"/>
                <a:gd name="connsiteX36" fmla="*/ 490700 w 1552350"/>
                <a:gd name="connsiteY36" fmla="*/ 595688 h 925606"/>
                <a:gd name="connsiteX37" fmla="*/ 501410 w 1552350"/>
                <a:gd name="connsiteY37" fmla="*/ 596671 h 925606"/>
                <a:gd name="connsiteX38" fmla="*/ 257618 w 1552350"/>
                <a:gd name="connsiteY38" fmla="*/ 681088 h 925606"/>
                <a:gd name="connsiteX39" fmla="*/ 285272 w 1552350"/>
                <a:gd name="connsiteY39" fmla="*/ 582843 h 925606"/>
                <a:gd name="connsiteX40" fmla="*/ 288105 w 1552350"/>
                <a:gd name="connsiteY40" fmla="*/ 582946 h 925606"/>
                <a:gd name="connsiteX41" fmla="*/ 285274 w 1552350"/>
                <a:gd name="connsiteY41" fmla="*/ 581389 h 925606"/>
                <a:gd name="connsiteX42" fmla="*/ 246704 w 1552350"/>
                <a:gd name="connsiteY42" fmla="*/ 579933 h 925606"/>
                <a:gd name="connsiteX43" fmla="*/ 231504 w 1552350"/>
                <a:gd name="connsiteY43" fmla="*/ 580529 h 925606"/>
                <a:gd name="connsiteX44" fmla="*/ 245975 w 1552350"/>
                <a:gd name="connsiteY44" fmla="*/ 582116 h 925606"/>
                <a:gd name="connsiteX45" fmla="*/ 72774 w 1552350"/>
                <a:gd name="connsiteY45" fmla="*/ 750951 h 925606"/>
                <a:gd name="connsiteX46" fmla="*/ 44392 w 1552350"/>
                <a:gd name="connsiteY46" fmla="*/ 765506 h 925606"/>
                <a:gd name="connsiteX47" fmla="*/ 93151 w 1552350"/>
                <a:gd name="connsiteY47" fmla="*/ 619230 h 925606"/>
                <a:gd name="connsiteX48" fmla="*/ 0 w 1552350"/>
                <a:gd name="connsiteY48" fmla="*/ 641062 h 925606"/>
                <a:gd name="connsiteX49" fmla="*/ 48031 w 1552350"/>
                <a:gd name="connsiteY49" fmla="*/ 567561 h 925606"/>
                <a:gd name="connsiteX50" fmla="*/ 63439 w 1552350"/>
                <a:gd name="connsiteY50" fmla="*/ 568140 h 925606"/>
                <a:gd name="connsiteX51" fmla="*/ 48760 w 1552350"/>
                <a:gd name="connsiteY51" fmla="*/ 565378 h 925606"/>
                <a:gd name="connsiteX52" fmla="*/ 73503 w 1552350"/>
                <a:gd name="connsiteY52" fmla="*/ 443847 h 925606"/>
                <a:gd name="connsiteX53" fmla="*/ 73501 w 1552350"/>
                <a:gd name="connsiteY53" fmla="*/ 443846 h 925606"/>
                <a:gd name="connsiteX54" fmla="*/ 544346 w 1552350"/>
                <a:gd name="connsiteY54" fmla="*/ 41409 h 925606"/>
                <a:gd name="connsiteX55" fmla="*/ 775489 w 1552350"/>
                <a:gd name="connsiteY55" fmla="*/ 957 h 925606"/>
                <a:gd name="connsiteX0" fmla="*/ 1300660 w 1552350"/>
                <a:gd name="connsiteY0" fmla="*/ 639015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775489 w 1552350"/>
                <a:gd name="connsiteY5" fmla="*/ 957 h 925606"/>
                <a:gd name="connsiteX6" fmla="*/ 1186936 w 1552350"/>
                <a:gd name="connsiteY6" fmla="*/ 118549 h 925606"/>
                <a:gd name="connsiteX7" fmla="*/ 1459109 w 1552350"/>
                <a:gd name="connsiteY7" fmla="*/ 377622 h 925606"/>
                <a:gd name="connsiteX8" fmla="*/ 1550076 w 1552350"/>
                <a:gd name="connsiteY8" fmla="*/ 700737 h 925606"/>
                <a:gd name="connsiteX9" fmla="*/ 1552350 w 1552350"/>
                <a:gd name="connsiteY9" fmla="*/ 713290 h 925606"/>
                <a:gd name="connsiteX10" fmla="*/ 1546437 w 1552350"/>
                <a:gd name="connsiteY10" fmla="*/ 724751 h 925606"/>
                <a:gd name="connsiteX11" fmla="*/ 1546438 w 1552350"/>
                <a:gd name="connsiteY11" fmla="*/ 724751 h 925606"/>
                <a:gd name="connsiteX12" fmla="*/ 1546438 w 1552350"/>
                <a:gd name="connsiteY12" fmla="*/ 915418 h 925606"/>
                <a:gd name="connsiteX13" fmla="*/ 1470025 w 1552350"/>
                <a:gd name="connsiteY13" fmla="*/ 925606 h 925606"/>
                <a:gd name="connsiteX14" fmla="*/ 1426361 w 1552350"/>
                <a:gd name="connsiteY14" fmla="*/ 849922 h 925606"/>
                <a:gd name="connsiteX15" fmla="*/ 1262621 w 1552350"/>
                <a:gd name="connsiteY15" fmla="*/ 716019 h 925606"/>
                <a:gd name="connsiteX16" fmla="*/ 1233512 w 1552350"/>
                <a:gd name="connsiteY16" fmla="*/ 888492 h 925606"/>
                <a:gd name="connsiteX17" fmla="*/ 1091603 w 1552350"/>
                <a:gd name="connsiteY17" fmla="*/ 627235 h 925606"/>
                <a:gd name="connsiteX18" fmla="*/ 1094946 w 1552350"/>
                <a:gd name="connsiteY18" fmla="*/ 627304 h 925606"/>
                <a:gd name="connsiteX19" fmla="*/ 1091604 w 1552350"/>
                <a:gd name="connsiteY19" fmla="*/ 626508 h 925606"/>
                <a:gd name="connsiteX20" fmla="*/ 953335 w 1552350"/>
                <a:gd name="connsiteY20" fmla="*/ 619231 h 925606"/>
                <a:gd name="connsiteX21" fmla="*/ 947095 w 1552350"/>
                <a:gd name="connsiteY21" fmla="*/ 620025 h 925606"/>
                <a:gd name="connsiteX22" fmla="*/ 952606 w 1552350"/>
                <a:gd name="connsiteY22" fmla="*/ 620685 h 925606"/>
                <a:gd name="connsiteX23" fmla="*/ 823796 w 1552350"/>
                <a:gd name="connsiteY23" fmla="*/ 734940 h 925606"/>
                <a:gd name="connsiteX24" fmla="*/ 842717 w 1552350"/>
                <a:gd name="connsiteY24" fmla="*/ 614136 h 925606"/>
                <a:gd name="connsiteX25" fmla="*/ 849219 w 1552350"/>
                <a:gd name="connsiteY25" fmla="*/ 614136 h 925606"/>
                <a:gd name="connsiteX26" fmla="*/ 843447 w 1552350"/>
                <a:gd name="connsiteY26" fmla="*/ 612681 h 925606"/>
                <a:gd name="connsiteX27" fmla="*/ 749569 w 1552350"/>
                <a:gd name="connsiteY27" fmla="*/ 606859 h 925606"/>
                <a:gd name="connsiteX28" fmla="*/ 740818 w 1552350"/>
                <a:gd name="connsiteY28" fmla="*/ 607826 h 925606"/>
                <a:gd name="connsiteX29" fmla="*/ 749567 w 1552350"/>
                <a:gd name="connsiteY29" fmla="*/ 608314 h 925606"/>
                <a:gd name="connsiteX30" fmla="*/ 547985 w 1552350"/>
                <a:gd name="connsiteY30" fmla="*/ 732756 h 925606"/>
                <a:gd name="connsiteX31" fmla="*/ 593105 w 1552350"/>
                <a:gd name="connsiteY31" fmla="*/ 599581 h 925606"/>
                <a:gd name="connsiteX32" fmla="*/ 598348 w 1552350"/>
                <a:gd name="connsiteY32" fmla="*/ 599874 h 925606"/>
                <a:gd name="connsiteX33" fmla="*/ 593106 w 1552350"/>
                <a:gd name="connsiteY33" fmla="*/ 598126 h 925606"/>
                <a:gd name="connsiteX34" fmla="*/ 501412 w 1552350"/>
                <a:gd name="connsiteY34" fmla="*/ 595215 h 925606"/>
                <a:gd name="connsiteX35" fmla="*/ 490700 w 1552350"/>
                <a:gd name="connsiteY35" fmla="*/ 595688 h 925606"/>
                <a:gd name="connsiteX36" fmla="*/ 501410 w 1552350"/>
                <a:gd name="connsiteY36" fmla="*/ 596671 h 925606"/>
                <a:gd name="connsiteX37" fmla="*/ 257618 w 1552350"/>
                <a:gd name="connsiteY37" fmla="*/ 681088 h 925606"/>
                <a:gd name="connsiteX38" fmla="*/ 285272 w 1552350"/>
                <a:gd name="connsiteY38" fmla="*/ 582843 h 925606"/>
                <a:gd name="connsiteX39" fmla="*/ 288105 w 1552350"/>
                <a:gd name="connsiteY39" fmla="*/ 582946 h 925606"/>
                <a:gd name="connsiteX40" fmla="*/ 285274 w 1552350"/>
                <a:gd name="connsiteY40" fmla="*/ 581389 h 925606"/>
                <a:gd name="connsiteX41" fmla="*/ 246704 w 1552350"/>
                <a:gd name="connsiteY41" fmla="*/ 579933 h 925606"/>
                <a:gd name="connsiteX42" fmla="*/ 231504 w 1552350"/>
                <a:gd name="connsiteY42" fmla="*/ 580529 h 925606"/>
                <a:gd name="connsiteX43" fmla="*/ 245975 w 1552350"/>
                <a:gd name="connsiteY43" fmla="*/ 582116 h 925606"/>
                <a:gd name="connsiteX44" fmla="*/ 72774 w 1552350"/>
                <a:gd name="connsiteY44" fmla="*/ 750951 h 925606"/>
                <a:gd name="connsiteX45" fmla="*/ 44392 w 1552350"/>
                <a:gd name="connsiteY45" fmla="*/ 765506 h 925606"/>
                <a:gd name="connsiteX46" fmla="*/ 93151 w 1552350"/>
                <a:gd name="connsiteY46" fmla="*/ 619230 h 925606"/>
                <a:gd name="connsiteX47" fmla="*/ 0 w 1552350"/>
                <a:gd name="connsiteY47" fmla="*/ 641062 h 925606"/>
                <a:gd name="connsiteX48" fmla="*/ 48031 w 1552350"/>
                <a:gd name="connsiteY48" fmla="*/ 567561 h 925606"/>
                <a:gd name="connsiteX49" fmla="*/ 63439 w 1552350"/>
                <a:gd name="connsiteY49" fmla="*/ 568140 h 925606"/>
                <a:gd name="connsiteX50" fmla="*/ 48760 w 1552350"/>
                <a:gd name="connsiteY50" fmla="*/ 565378 h 925606"/>
                <a:gd name="connsiteX51" fmla="*/ 73503 w 1552350"/>
                <a:gd name="connsiteY51" fmla="*/ 443847 h 925606"/>
                <a:gd name="connsiteX52" fmla="*/ 73501 w 1552350"/>
                <a:gd name="connsiteY52" fmla="*/ 443846 h 925606"/>
                <a:gd name="connsiteX53" fmla="*/ 544346 w 1552350"/>
                <a:gd name="connsiteY53" fmla="*/ 41409 h 925606"/>
                <a:gd name="connsiteX54" fmla="*/ 775489 w 1552350"/>
                <a:gd name="connsiteY54" fmla="*/ 957 h 925606"/>
                <a:gd name="connsiteX0" fmla="*/ 1296097 w 1552350"/>
                <a:gd name="connsiteY0" fmla="*/ 637423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775489 w 1552350"/>
                <a:gd name="connsiteY4" fmla="*/ 957 h 925606"/>
                <a:gd name="connsiteX5" fmla="*/ 1186936 w 1552350"/>
                <a:gd name="connsiteY5" fmla="*/ 118549 h 925606"/>
                <a:gd name="connsiteX6" fmla="*/ 1459109 w 1552350"/>
                <a:gd name="connsiteY6" fmla="*/ 377622 h 925606"/>
                <a:gd name="connsiteX7" fmla="*/ 1550076 w 1552350"/>
                <a:gd name="connsiteY7" fmla="*/ 700737 h 925606"/>
                <a:gd name="connsiteX8" fmla="*/ 1552350 w 1552350"/>
                <a:gd name="connsiteY8" fmla="*/ 713290 h 925606"/>
                <a:gd name="connsiteX9" fmla="*/ 1546437 w 1552350"/>
                <a:gd name="connsiteY9" fmla="*/ 724751 h 925606"/>
                <a:gd name="connsiteX10" fmla="*/ 1546438 w 1552350"/>
                <a:gd name="connsiteY10" fmla="*/ 724751 h 925606"/>
                <a:gd name="connsiteX11" fmla="*/ 1546438 w 1552350"/>
                <a:gd name="connsiteY11" fmla="*/ 915418 h 925606"/>
                <a:gd name="connsiteX12" fmla="*/ 1470025 w 1552350"/>
                <a:gd name="connsiteY12" fmla="*/ 925606 h 925606"/>
                <a:gd name="connsiteX13" fmla="*/ 1426361 w 1552350"/>
                <a:gd name="connsiteY13" fmla="*/ 849922 h 925606"/>
                <a:gd name="connsiteX14" fmla="*/ 1262621 w 1552350"/>
                <a:gd name="connsiteY14" fmla="*/ 716019 h 925606"/>
                <a:gd name="connsiteX15" fmla="*/ 1233512 w 1552350"/>
                <a:gd name="connsiteY15" fmla="*/ 888492 h 925606"/>
                <a:gd name="connsiteX16" fmla="*/ 1091603 w 1552350"/>
                <a:gd name="connsiteY16" fmla="*/ 627235 h 925606"/>
                <a:gd name="connsiteX17" fmla="*/ 1094946 w 1552350"/>
                <a:gd name="connsiteY17" fmla="*/ 627304 h 925606"/>
                <a:gd name="connsiteX18" fmla="*/ 1091604 w 1552350"/>
                <a:gd name="connsiteY18" fmla="*/ 626508 h 925606"/>
                <a:gd name="connsiteX19" fmla="*/ 953335 w 1552350"/>
                <a:gd name="connsiteY19" fmla="*/ 619231 h 925606"/>
                <a:gd name="connsiteX20" fmla="*/ 947095 w 1552350"/>
                <a:gd name="connsiteY20" fmla="*/ 620025 h 925606"/>
                <a:gd name="connsiteX21" fmla="*/ 952606 w 1552350"/>
                <a:gd name="connsiteY21" fmla="*/ 620685 h 925606"/>
                <a:gd name="connsiteX22" fmla="*/ 823796 w 1552350"/>
                <a:gd name="connsiteY22" fmla="*/ 734940 h 925606"/>
                <a:gd name="connsiteX23" fmla="*/ 842717 w 1552350"/>
                <a:gd name="connsiteY23" fmla="*/ 614136 h 925606"/>
                <a:gd name="connsiteX24" fmla="*/ 849219 w 1552350"/>
                <a:gd name="connsiteY24" fmla="*/ 614136 h 925606"/>
                <a:gd name="connsiteX25" fmla="*/ 843447 w 1552350"/>
                <a:gd name="connsiteY25" fmla="*/ 612681 h 925606"/>
                <a:gd name="connsiteX26" fmla="*/ 749569 w 1552350"/>
                <a:gd name="connsiteY26" fmla="*/ 606859 h 925606"/>
                <a:gd name="connsiteX27" fmla="*/ 740818 w 1552350"/>
                <a:gd name="connsiteY27" fmla="*/ 607826 h 925606"/>
                <a:gd name="connsiteX28" fmla="*/ 749567 w 1552350"/>
                <a:gd name="connsiteY28" fmla="*/ 608314 h 925606"/>
                <a:gd name="connsiteX29" fmla="*/ 547985 w 1552350"/>
                <a:gd name="connsiteY29" fmla="*/ 732756 h 925606"/>
                <a:gd name="connsiteX30" fmla="*/ 593105 w 1552350"/>
                <a:gd name="connsiteY30" fmla="*/ 599581 h 925606"/>
                <a:gd name="connsiteX31" fmla="*/ 598348 w 1552350"/>
                <a:gd name="connsiteY31" fmla="*/ 599874 h 925606"/>
                <a:gd name="connsiteX32" fmla="*/ 593106 w 1552350"/>
                <a:gd name="connsiteY32" fmla="*/ 598126 h 925606"/>
                <a:gd name="connsiteX33" fmla="*/ 501412 w 1552350"/>
                <a:gd name="connsiteY33" fmla="*/ 595215 h 925606"/>
                <a:gd name="connsiteX34" fmla="*/ 490700 w 1552350"/>
                <a:gd name="connsiteY34" fmla="*/ 595688 h 925606"/>
                <a:gd name="connsiteX35" fmla="*/ 501410 w 1552350"/>
                <a:gd name="connsiteY35" fmla="*/ 596671 h 925606"/>
                <a:gd name="connsiteX36" fmla="*/ 257618 w 1552350"/>
                <a:gd name="connsiteY36" fmla="*/ 681088 h 925606"/>
                <a:gd name="connsiteX37" fmla="*/ 285272 w 1552350"/>
                <a:gd name="connsiteY37" fmla="*/ 582843 h 925606"/>
                <a:gd name="connsiteX38" fmla="*/ 288105 w 1552350"/>
                <a:gd name="connsiteY38" fmla="*/ 582946 h 925606"/>
                <a:gd name="connsiteX39" fmla="*/ 285274 w 1552350"/>
                <a:gd name="connsiteY39" fmla="*/ 581389 h 925606"/>
                <a:gd name="connsiteX40" fmla="*/ 246704 w 1552350"/>
                <a:gd name="connsiteY40" fmla="*/ 579933 h 925606"/>
                <a:gd name="connsiteX41" fmla="*/ 231504 w 1552350"/>
                <a:gd name="connsiteY41" fmla="*/ 580529 h 925606"/>
                <a:gd name="connsiteX42" fmla="*/ 245975 w 1552350"/>
                <a:gd name="connsiteY42" fmla="*/ 582116 h 925606"/>
                <a:gd name="connsiteX43" fmla="*/ 72774 w 1552350"/>
                <a:gd name="connsiteY43" fmla="*/ 750951 h 925606"/>
                <a:gd name="connsiteX44" fmla="*/ 44392 w 1552350"/>
                <a:gd name="connsiteY44" fmla="*/ 765506 h 925606"/>
                <a:gd name="connsiteX45" fmla="*/ 93151 w 1552350"/>
                <a:gd name="connsiteY45" fmla="*/ 619230 h 925606"/>
                <a:gd name="connsiteX46" fmla="*/ 0 w 1552350"/>
                <a:gd name="connsiteY46" fmla="*/ 641062 h 925606"/>
                <a:gd name="connsiteX47" fmla="*/ 48031 w 1552350"/>
                <a:gd name="connsiteY47" fmla="*/ 567561 h 925606"/>
                <a:gd name="connsiteX48" fmla="*/ 63439 w 1552350"/>
                <a:gd name="connsiteY48" fmla="*/ 568140 h 925606"/>
                <a:gd name="connsiteX49" fmla="*/ 48760 w 1552350"/>
                <a:gd name="connsiteY49" fmla="*/ 565378 h 925606"/>
                <a:gd name="connsiteX50" fmla="*/ 73503 w 1552350"/>
                <a:gd name="connsiteY50" fmla="*/ 443847 h 925606"/>
                <a:gd name="connsiteX51" fmla="*/ 73501 w 1552350"/>
                <a:gd name="connsiteY51" fmla="*/ 443846 h 925606"/>
                <a:gd name="connsiteX52" fmla="*/ 544346 w 1552350"/>
                <a:gd name="connsiteY52" fmla="*/ 41409 h 925606"/>
                <a:gd name="connsiteX53" fmla="*/ 775489 w 1552350"/>
                <a:gd name="connsiteY53" fmla="*/ 957 h 925606"/>
                <a:gd name="connsiteX0" fmla="*/ 1294712 w 1552350"/>
                <a:gd name="connsiteY0" fmla="*/ 637313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775489 w 1552350"/>
                <a:gd name="connsiteY3" fmla="*/ 957 h 925606"/>
                <a:gd name="connsiteX4" fmla="*/ 1186936 w 1552350"/>
                <a:gd name="connsiteY4" fmla="*/ 118549 h 925606"/>
                <a:gd name="connsiteX5" fmla="*/ 1459109 w 1552350"/>
                <a:gd name="connsiteY5" fmla="*/ 377622 h 925606"/>
                <a:gd name="connsiteX6" fmla="*/ 1550076 w 1552350"/>
                <a:gd name="connsiteY6" fmla="*/ 700737 h 925606"/>
                <a:gd name="connsiteX7" fmla="*/ 1552350 w 1552350"/>
                <a:gd name="connsiteY7" fmla="*/ 713290 h 925606"/>
                <a:gd name="connsiteX8" fmla="*/ 1546437 w 1552350"/>
                <a:gd name="connsiteY8" fmla="*/ 724751 h 925606"/>
                <a:gd name="connsiteX9" fmla="*/ 1546438 w 1552350"/>
                <a:gd name="connsiteY9" fmla="*/ 724751 h 925606"/>
                <a:gd name="connsiteX10" fmla="*/ 1546438 w 1552350"/>
                <a:gd name="connsiteY10" fmla="*/ 915418 h 925606"/>
                <a:gd name="connsiteX11" fmla="*/ 1470025 w 1552350"/>
                <a:gd name="connsiteY11" fmla="*/ 925606 h 925606"/>
                <a:gd name="connsiteX12" fmla="*/ 1426361 w 1552350"/>
                <a:gd name="connsiteY12" fmla="*/ 849922 h 925606"/>
                <a:gd name="connsiteX13" fmla="*/ 1262621 w 1552350"/>
                <a:gd name="connsiteY13" fmla="*/ 716019 h 925606"/>
                <a:gd name="connsiteX14" fmla="*/ 1233512 w 1552350"/>
                <a:gd name="connsiteY14" fmla="*/ 888492 h 925606"/>
                <a:gd name="connsiteX15" fmla="*/ 1091603 w 1552350"/>
                <a:gd name="connsiteY15" fmla="*/ 627235 h 925606"/>
                <a:gd name="connsiteX16" fmla="*/ 1094946 w 1552350"/>
                <a:gd name="connsiteY16" fmla="*/ 627304 h 925606"/>
                <a:gd name="connsiteX17" fmla="*/ 1091604 w 1552350"/>
                <a:gd name="connsiteY17" fmla="*/ 626508 h 925606"/>
                <a:gd name="connsiteX18" fmla="*/ 953335 w 1552350"/>
                <a:gd name="connsiteY18" fmla="*/ 619231 h 925606"/>
                <a:gd name="connsiteX19" fmla="*/ 947095 w 1552350"/>
                <a:gd name="connsiteY19" fmla="*/ 620025 h 925606"/>
                <a:gd name="connsiteX20" fmla="*/ 952606 w 1552350"/>
                <a:gd name="connsiteY20" fmla="*/ 620685 h 925606"/>
                <a:gd name="connsiteX21" fmla="*/ 823796 w 1552350"/>
                <a:gd name="connsiteY21" fmla="*/ 734940 h 925606"/>
                <a:gd name="connsiteX22" fmla="*/ 842717 w 1552350"/>
                <a:gd name="connsiteY22" fmla="*/ 614136 h 925606"/>
                <a:gd name="connsiteX23" fmla="*/ 849219 w 1552350"/>
                <a:gd name="connsiteY23" fmla="*/ 614136 h 925606"/>
                <a:gd name="connsiteX24" fmla="*/ 843447 w 1552350"/>
                <a:gd name="connsiteY24" fmla="*/ 612681 h 925606"/>
                <a:gd name="connsiteX25" fmla="*/ 749569 w 1552350"/>
                <a:gd name="connsiteY25" fmla="*/ 606859 h 925606"/>
                <a:gd name="connsiteX26" fmla="*/ 740818 w 1552350"/>
                <a:gd name="connsiteY26" fmla="*/ 607826 h 925606"/>
                <a:gd name="connsiteX27" fmla="*/ 749567 w 1552350"/>
                <a:gd name="connsiteY27" fmla="*/ 608314 h 925606"/>
                <a:gd name="connsiteX28" fmla="*/ 547985 w 1552350"/>
                <a:gd name="connsiteY28" fmla="*/ 732756 h 925606"/>
                <a:gd name="connsiteX29" fmla="*/ 593105 w 1552350"/>
                <a:gd name="connsiteY29" fmla="*/ 599581 h 925606"/>
                <a:gd name="connsiteX30" fmla="*/ 598348 w 1552350"/>
                <a:gd name="connsiteY30" fmla="*/ 599874 h 925606"/>
                <a:gd name="connsiteX31" fmla="*/ 593106 w 1552350"/>
                <a:gd name="connsiteY31" fmla="*/ 598126 h 925606"/>
                <a:gd name="connsiteX32" fmla="*/ 501412 w 1552350"/>
                <a:gd name="connsiteY32" fmla="*/ 595215 h 925606"/>
                <a:gd name="connsiteX33" fmla="*/ 490700 w 1552350"/>
                <a:gd name="connsiteY33" fmla="*/ 595688 h 925606"/>
                <a:gd name="connsiteX34" fmla="*/ 501410 w 1552350"/>
                <a:gd name="connsiteY34" fmla="*/ 596671 h 925606"/>
                <a:gd name="connsiteX35" fmla="*/ 257618 w 1552350"/>
                <a:gd name="connsiteY35" fmla="*/ 681088 h 925606"/>
                <a:gd name="connsiteX36" fmla="*/ 285272 w 1552350"/>
                <a:gd name="connsiteY36" fmla="*/ 582843 h 925606"/>
                <a:gd name="connsiteX37" fmla="*/ 288105 w 1552350"/>
                <a:gd name="connsiteY37" fmla="*/ 582946 h 925606"/>
                <a:gd name="connsiteX38" fmla="*/ 285274 w 1552350"/>
                <a:gd name="connsiteY38" fmla="*/ 581389 h 925606"/>
                <a:gd name="connsiteX39" fmla="*/ 246704 w 1552350"/>
                <a:gd name="connsiteY39" fmla="*/ 579933 h 925606"/>
                <a:gd name="connsiteX40" fmla="*/ 231504 w 1552350"/>
                <a:gd name="connsiteY40" fmla="*/ 580529 h 925606"/>
                <a:gd name="connsiteX41" fmla="*/ 245975 w 1552350"/>
                <a:gd name="connsiteY41" fmla="*/ 582116 h 925606"/>
                <a:gd name="connsiteX42" fmla="*/ 72774 w 1552350"/>
                <a:gd name="connsiteY42" fmla="*/ 750951 h 925606"/>
                <a:gd name="connsiteX43" fmla="*/ 44392 w 1552350"/>
                <a:gd name="connsiteY43" fmla="*/ 765506 h 925606"/>
                <a:gd name="connsiteX44" fmla="*/ 93151 w 1552350"/>
                <a:gd name="connsiteY44" fmla="*/ 619230 h 925606"/>
                <a:gd name="connsiteX45" fmla="*/ 0 w 1552350"/>
                <a:gd name="connsiteY45" fmla="*/ 641062 h 925606"/>
                <a:gd name="connsiteX46" fmla="*/ 48031 w 1552350"/>
                <a:gd name="connsiteY46" fmla="*/ 567561 h 925606"/>
                <a:gd name="connsiteX47" fmla="*/ 63439 w 1552350"/>
                <a:gd name="connsiteY47" fmla="*/ 568140 h 925606"/>
                <a:gd name="connsiteX48" fmla="*/ 48760 w 1552350"/>
                <a:gd name="connsiteY48" fmla="*/ 565378 h 925606"/>
                <a:gd name="connsiteX49" fmla="*/ 73503 w 1552350"/>
                <a:gd name="connsiteY49" fmla="*/ 443847 h 925606"/>
                <a:gd name="connsiteX50" fmla="*/ 73501 w 1552350"/>
                <a:gd name="connsiteY50" fmla="*/ 443846 h 925606"/>
                <a:gd name="connsiteX51" fmla="*/ 544346 w 1552350"/>
                <a:gd name="connsiteY51" fmla="*/ 41409 h 925606"/>
                <a:gd name="connsiteX52" fmla="*/ 775489 w 1552350"/>
                <a:gd name="connsiteY52" fmla="*/ 957 h 925606"/>
                <a:gd name="connsiteX0" fmla="*/ 775489 w 1552350"/>
                <a:gd name="connsiteY0" fmla="*/ 957 h 925606"/>
                <a:gd name="connsiteX1" fmla="*/ 1186936 w 1552350"/>
                <a:gd name="connsiteY1" fmla="*/ 118549 h 925606"/>
                <a:gd name="connsiteX2" fmla="*/ 1459109 w 1552350"/>
                <a:gd name="connsiteY2" fmla="*/ 377622 h 925606"/>
                <a:gd name="connsiteX3" fmla="*/ 1550076 w 1552350"/>
                <a:gd name="connsiteY3" fmla="*/ 700737 h 925606"/>
                <a:gd name="connsiteX4" fmla="*/ 1552350 w 1552350"/>
                <a:gd name="connsiteY4" fmla="*/ 713290 h 925606"/>
                <a:gd name="connsiteX5" fmla="*/ 1546437 w 1552350"/>
                <a:gd name="connsiteY5" fmla="*/ 724751 h 925606"/>
                <a:gd name="connsiteX6" fmla="*/ 1546438 w 1552350"/>
                <a:gd name="connsiteY6" fmla="*/ 724751 h 925606"/>
                <a:gd name="connsiteX7" fmla="*/ 1546438 w 1552350"/>
                <a:gd name="connsiteY7" fmla="*/ 915418 h 925606"/>
                <a:gd name="connsiteX8" fmla="*/ 1470025 w 1552350"/>
                <a:gd name="connsiteY8" fmla="*/ 925606 h 925606"/>
                <a:gd name="connsiteX9" fmla="*/ 1426361 w 1552350"/>
                <a:gd name="connsiteY9" fmla="*/ 849922 h 925606"/>
                <a:gd name="connsiteX10" fmla="*/ 1262621 w 1552350"/>
                <a:gd name="connsiteY10" fmla="*/ 716019 h 925606"/>
                <a:gd name="connsiteX11" fmla="*/ 1233512 w 1552350"/>
                <a:gd name="connsiteY11" fmla="*/ 888492 h 925606"/>
                <a:gd name="connsiteX12" fmla="*/ 1091603 w 1552350"/>
                <a:gd name="connsiteY12" fmla="*/ 627235 h 925606"/>
                <a:gd name="connsiteX13" fmla="*/ 1094946 w 1552350"/>
                <a:gd name="connsiteY13" fmla="*/ 627304 h 925606"/>
                <a:gd name="connsiteX14" fmla="*/ 1091604 w 1552350"/>
                <a:gd name="connsiteY14" fmla="*/ 626508 h 925606"/>
                <a:gd name="connsiteX15" fmla="*/ 953335 w 1552350"/>
                <a:gd name="connsiteY15" fmla="*/ 619231 h 925606"/>
                <a:gd name="connsiteX16" fmla="*/ 947095 w 1552350"/>
                <a:gd name="connsiteY16" fmla="*/ 620025 h 925606"/>
                <a:gd name="connsiteX17" fmla="*/ 952606 w 1552350"/>
                <a:gd name="connsiteY17" fmla="*/ 620685 h 925606"/>
                <a:gd name="connsiteX18" fmla="*/ 823796 w 1552350"/>
                <a:gd name="connsiteY18" fmla="*/ 734940 h 925606"/>
                <a:gd name="connsiteX19" fmla="*/ 842717 w 1552350"/>
                <a:gd name="connsiteY19" fmla="*/ 614136 h 925606"/>
                <a:gd name="connsiteX20" fmla="*/ 849219 w 1552350"/>
                <a:gd name="connsiteY20" fmla="*/ 614136 h 925606"/>
                <a:gd name="connsiteX21" fmla="*/ 843447 w 1552350"/>
                <a:gd name="connsiteY21" fmla="*/ 612681 h 925606"/>
                <a:gd name="connsiteX22" fmla="*/ 749569 w 1552350"/>
                <a:gd name="connsiteY22" fmla="*/ 606859 h 925606"/>
                <a:gd name="connsiteX23" fmla="*/ 740818 w 1552350"/>
                <a:gd name="connsiteY23" fmla="*/ 607826 h 925606"/>
                <a:gd name="connsiteX24" fmla="*/ 749567 w 1552350"/>
                <a:gd name="connsiteY24" fmla="*/ 608314 h 925606"/>
                <a:gd name="connsiteX25" fmla="*/ 547985 w 1552350"/>
                <a:gd name="connsiteY25" fmla="*/ 732756 h 925606"/>
                <a:gd name="connsiteX26" fmla="*/ 593105 w 1552350"/>
                <a:gd name="connsiteY26" fmla="*/ 599581 h 925606"/>
                <a:gd name="connsiteX27" fmla="*/ 598348 w 1552350"/>
                <a:gd name="connsiteY27" fmla="*/ 599874 h 925606"/>
                <a:gd name="connsiteX28" fmla="*/ 593106 w 1552350"/>
                <a:gd name="connsiteY28" fmla="*/ 598126 h 925606"/>
                <a:gd name="connsiteX29" fmla="*/ 501412 w 1552350"/>
                <a:gd name="connsiteY29" fmla="*/ 595215 h 925606"/>
                <a:gd name="connsiteX30" fmla="*/ 490700 w 1552350"/>
                <a:gd name="connsiteY30" fmla="*/ 595688 h 925606"/>
                <a:gd name="connsiteX31" fmla="*/ 501410 w 1552350"/>
                <a:gd name="connsiteY31" fmla="*/ 596671 h 925606"/>
                <a:gd name="connsiteX32" fmla="*/ 257618 w 1552350"/>
                <a:gd name="connsiteY32" fmla="*/ 681088 h 925606"/>
                <a:gd name="connsiteX33" fmla="*/ 285272 w 1552350"/>
                <a:gd name="connsiteY33" fmla="*/ 582843 h 925606"/>
                <a:gd name="connsiteX34" fmla="*/ 288105 w 1552350"/>
                <a:gd name="connsiteY34" fmla="*/ 582946 h 925606"/>
                <a:gd name="connsiteX35" fmla="*/ 285274 w 1552350"/>
                <a:gd name="connsiteY35" fmla="*/ 581389 h 925606"/>
                <a:gd name="connsiteX36" fmla="*/ 246704 w 1552350"/>
                <a:gd name="connsiteY36" fmla="*/ 579933 h 925606"/>
                <a:gd name="connsiteX37" fmla="*/ 231504 w 1552350"/>
                <a:gd name="connsiteY37" fmla="*/ 580529 h 925606"/>
                <a:gd name="connsiteX38" fmla="*/ 245975 w 1552350"/>
                <a:gd name="connsiteY38" fmla="*/ 582116 h 925606"/>
                <a:gd name="connsiteX39" fmla="*/ 72774 w 1552350"/>
                <a:gd name="connsiteY39" fmla="*/ 750951 h 925606"/>
                <a:gd name="connsiteX40" fmla="*/ 44392 w 1552350"/>
                <a:gd name="connsiteY40" fmla="*/ 765506 h 925606"/>
                <a:gd name="connsiteX41" fmla="*/ 93151 w 1552350"/>
                <a:gd name="connsiteY41" fmla="*/ 619230 h 925606"/>
                <a:gd name="connsiteX42" fmla="*/ 0 w 1552350"/>
                <a:gd name="connsiteY42" fmla="*/ 641062 h 925606"/>
                <a:gd name="connsiteX43" fmla="*/ 48031 w 1552350"/>
                <a:gd name="connsiteY43" fmla="*/ 567561 h 925606"/>
                <a:gd name="connsiteX44" fmla="*/ 63439 w 1552350"/>
                <a:gd name="connsiteY44" fmla="*/ 568140 h 925606"/>
                <a:gd name="connsiteX45" fmla="*/ 48760 w 1552350"/>
                <a:gd name="connsiteY45" fmla="*/ 565378 h 925606"/>
                <a:gd name="connsiteX46" fmla="*/ 73503 w 1552350"/>
                <a:gd name="connsiteY46" fmla="*/ 443847 h 925606"/>
                <a:gd name="connsiteX47" fmla="*/ 73501 w 1552350"/>
                <a:gd name="connsiteY47" fmla="*/ 443846 h 925606"/>
                <a:gd name="connsiteX48" fmla="*/ 544346 w 1552350"/>
                <a:gd name="connsiteY48" fmla="*/ 41409 h 925606"/>
                <a:gd name="connsiteX49" fmla="*/ 775489 w 1552350"/>
                <a:gd name="connsiteY49" fmla="*/ 957 h 925606"/>
                <a:gd name="connsiteX0" fmla="*/ 775489 w 1555827"/>
                <a:gd name="connsiteY0" fmla="*/ 957 h 925606"/>
                <a:gd name="connsiteX1" fmla="*/ 1186936 w 1555827"/>
                <a:gd name="connsiteY1" fmla="*/ 118549 h 925606"/>
                <a:gd name="connsiteX2" fmla="*/ 1459109 w 1555827"/>
                <a:gd name="connsiteY2" fmla="*/ 377622 h 925606"/>
                <a:gd name="connsiteX3" fmla="*/ 1550076 w 1555827"/>
                <a:gd name="connsiteY3" fmla="*/ 700737 h 925606"/>
                <a:gd name="connsiteX4" fmla="*/ 1546437 w 1555827"/>
                <a:gd name="connsiteY4" fmla="*/ 724751 h 925606"/>
                <a:gd name="connsiteX5" fmla="*/ 1546438 w 1555827"/>
                <a:gd name="connsiteY5" fmla="*/ 724751 h 925606"/>
                <a:gd name="connsiteX6" fmla="*/ 1546438 w 1555827"/>
                <a:gd name="connsiteY6" fmla="*/ 915418 h 925606"/>
                <a:gd name="connsiteX7" fmla="*/ 1470025 w 1555827"/>
                <a:gd name="connsiteY7" fmla="*/ 925606 h 925606"/>
                <a:gd name="connsiteX8" fmla="*/ 1426361 w 1555827"/>
                <a:gd name="connsiteY8" fmla="*/ 849922 h 925606"/>
                <a:gd name="connsiteX9" fmla="*/ 1262621 w 1555827"/>
                <a:gd name="connsiteY9" fmla="*/ 716019 h 925606"/>
                <a:gd name="connsiteX10" fmla="*/ 1233512 w 1555827"/>
                <a:gd name="connsiteY10" fmla="*/ 888492 h 925606"/>
                <a:gd name="connsiteX11" fmla="*/ 1091603 w 1555827"/>
                <a:gd name="connsiteY11" fmla="*/ 627235 h 925606"/>
                <a:gd name="connsiteX12" fmla="*/ 1094946 w 1555827"/>
                <a:gd name="connsiteY12" fmla="*/ 627304 h 925606"/>
                <a:gd name="connsiteX13" fmla="*/ 1091604 w 1555827"/>
                <a:gd name="connsiteY13" fmla="*/ 626508 h 925606"/>
                <a:gd name="connsiteX14" fmla="*/ 953335 w 1555827"/>
                <a:gd name="connsiteY14" fmla="*/ 619231 h 925606"/>
                <a:gd name="connsiteX15" fmla="*/ 947095 w 1555827"/>
                <a:gd name="connsiteY15" fmla="*/ 620025 h 925606"/>
                <a:gd name="connsiteX16" fmla="*/ 952606 w 1555827"/>
                <a:gd name="connsiteY16" fmla="*/ 620685 h 925606"/>
                <a:gd name="connsiteX17" fmla="*/ 823796 w 1555827"/>
                <a:gd name="connsiteY17" fmla="*/ 734940 h 925606"/>
                <a:gd name="connsiteX18" fmla="*/ 842717 w 1555827"/>
                <a:gd name="connsiteY18" fmla="*/ 614136 h 925606"/>
                <a:gd name="connsiteX19" fmla="*/ 849219 w 1555827"/>
                <a:gd name="connsiteY19" fmla="*/ 614136 h 925606"/>
                <a:gd name="connsiteX20" fmla="*/ 843447 w 1555827"/>
                <a:gd name="connsiteY20" fmla="*/ 612681 h 925606"/>
                <a:gd name="connsiteX21" fmla="*/ 749569 w 1555827"/>
                <a:gd name="connsiteY21" fmla="*/ 606859 h 925606"/>
                <a:gd name="connsiteX22" fmla="*/ 740818 w 1555827"/>
                <a:gd name="connsiteY22" fmla="*/ 607826 h 925606"/>
                <a:gd name="connsiteX23" fmla="*/ 749567 w 1555827"/>
                <a:gd name="connsiteY23" fmla="*/ 608314 h 925606"/>
                <a:gd name="connsiteX24" fmla="*/ 547985 w 1555827"/>
                <a:gd name="connsiteY24" fmla="*/ 732756 h 925606"/>
                <a:gd name="connsiteX25" fmla="*/ 593105 w 1555827"/>
                <a:gd name="connsiteY25" fmla="*/ 599581 h 925606"/>
                <a:gd name="connsiteX26" fmla="*/ 598348 w 1555827"/>
                <a:gd name="connsiteY26" fmla="*/ 599874 h 925606"/>
                <a:gd name="connsiteX27" fmla="*/ 593106 w 1555827"/>
                <a:gd name="connsiteY27" fmla="*/ 598126 h 925606"/>
                <a:gd name="connsiteX28" fmla="*/ 501412 w 1555827"/>
                <a:gd name="connsiteY28" fmla="*/ 595215 h 925606"/>
                <a:gd name="connsiteX29" fmla="*/ 490700 w 1555827"/>
                <a:gd name="connsiteY29" fmla="*/ 595688 h 925606"/>
                <a:gd name="connsiteX30" fmla="*/ 501410 w 1555827"/>
                <a:gd name="connsiteY30" fmla="*/ 596671 h 925606"/>
                <a:gd name="connsiteX31" fmla="*/ 257618 w 1555827"/>
                <a:gd name="connsiteY31" fmla="*/ 681088 h 925606"/>
                <a:gd name="connsiteX32" fmla="*/ 285272 w 1555827"/>
                <a:gd name="connsiteY32" fmla="*/ 582843 h 925606"/>
                <a:gd name="connsiteX33" fmla="*/ 288105 w 1555827"/>
                <a:gd name="connsiteY33" fmla="*/ 582946 h 925606"/>
                <a:gd name="connsiteX34" fmla="*/ 285274 w 1555827"/>
                <a:gd name="connsiteY34" fmla="*/ 581389 h 925606"/>
                <a:gd name="connsiteX35" fmla="*/ 246704 w 1555827"/>
                <a:gd name="connsiteY35" fmla="*/ 579933 h 925606"/>
                <a:gd name="connsiteX36" fmla="*/ 231504 w 1555827"/>
                <a:gd name="connsiteY36" fmla="*/ 580529 h 925606"/>
                <a:gd name="connsiteX37" fmla="*/ 245975 w 1555827"/>
                <a:gd name="connsiteY37" fmla="*/ 582116 h 925606"/>
                <a:gd name="connsiteX38" fmla="*/ 72774 w 1555827"/>
                <a:gd name="connsiteY38" fmla="*/ 750951 h 925606"/>
                <a:gd name="connsiteX39" fmla="*/ 44392 w 1555827"/>
                <a:gd name="connsiteY39" fmla="*/ 765506 h 925606"/>
                <a:gd name="connsiteX40" fmla="*/ 93151 w 1555827"/>
                <a:gd name="connsiteY40" fmla="*/ 619230 h 925606"/>
                <a:gd name="connsiteX41" fmla="*/ 0 w 1555827"/>
                <a:gd name="connsiteY41" fmla="*/ 641062 h 925606"/>
                <a:gd name="connsiteX42" fmla="*/ 48031 w 1555827"/>
                <a:gd name="connsiteY42" fmla="*/ 567561 h 925606"/>
                <a:gd name="connsiteX43" fmla="*/ 63439 w 1555827"/>
                <a:gd name="connsiteY43" fmla="*/ 568140 h 925606"/>
                <a:gd name="connsiteX44" fmla="*/ 48760 w 1555827"/>
                <a:gd name="connsiteY44" fmla="*/ 565378 h 925606"/>
                <a:gd name="connsiteX45" fmla="*/ 73503 w 1555827"/>
                <a:gd name="connsiteY45" fmla="*/ 443847 h 925606"/>
                <a:gd name="connsiteX46" fmla="*/ 73501 w 1555827"/>
                <a:gd name="connsiteY46" fmla="*/ 443846 h 925606"/>
                <a:gd name="connsiteX47" fmla="*/ 544346 w 1555827"/>
                <a:gd name="connsiteY47" fmla="*/ 41409 h 925606"/>
                <a:gd name="connsiteX48" fmla="*/ 775489 w 1555827"/>
                <a:gd name="connsiteY48" fmla="*/ 957 h 925606"/>
                <a:gd name="connsiteX0" fmla="*/ 775489 w 1555827"/>
                <a:gd name="connsiteY0" fmla="*/ 957 h 925606"/>
                <a:gd name="connsiteX1" fmla="*/ 1186936 w 1555827"/>
                <a:gd name="connsiteY1" fmla="*/ 118549 h 925606"/>
                <a:gd name="connsiteX2" fmla="*/ 1459109 w 1555827"/>
                <a:gd name="connsiteY2" fmla="*/ 377622 h 925606"/>
                <a:gd name="connsiteX3" fmla="*/ 1550076 w 1555827"/>
                <a:gd name="connsiteY3" fmla="*/ 700737 h 925606"/>
                <a:gd name="connsiteX4" fmla="*/ 1546437 w 1555827"/>
                <a:gd name="connsiteY4" fmla="*/ 724751 h 925606"/>
                <a:gd name="connsiteX5" fmla="*/ 1546438 w 1555827"/>
                <a:gd name="connsiteY5" fmla="*/ 915418 h 925606"/>
                <a:gd name="connsiteX6" fmla="*/ 1470025 w 1555827"/>
                <a:gd name="connsiteY6" fmla="*/ 925606 h 925606"/>
                <a:gd name="connsiteX7" fmla="*/ 1426361 w 1555827"/>
                <a:gd name="connsiteY7" fmla="*/ 849922 h 925606"/>
                <a:gd name="connsiteX8" fmla="*/ 1262621 w 1555827"/>
                <a:gd name="connsiteY8" fmla="*/ 716019 h 925606"/>
                <a:gd name="connsiteX9" fmla="*/ 1233512 w 1555827"/>
                <a:gd name="connsiteY9" fmla="*/ 888492 h 925606"/>
                <a:gd name="connsiteX10" fmla="*/ 1091603 w 1555827"/>
                <a:gd name="connsiteY10" fmla="*/ 627235 h 925606"/>
                <a:gd name="connsiteX11" fmla="*/ 1094946 w 1555827"/>
                <a:gd name="connsiteY11" fmla="*/ 627304 h 925606"/>
                <a:gd name="connsiteX12" fmla="*/ 1091604 w 1555827"/>
                <a:gd name="connsiteY12" fmla="*/ 626508 h 925606"/>
                <a:gd name="connsiteX13" fmla="*/ 953335 w 1555827"/>
                <a:gd name="connsiteY13" fmla="*/ 619231 h 925606"/>
                <a:gd name="connsiteX14" fmla="*/ 947095 w 1555827"/>
                <a:gd name="connsiteY14" fmla="*/ 620025 h 925606"/>
                <a:gd name="connsiteX15" fmla="*/ 952606 w 1555827"/>
                <a:gd name="connsiteY15" fmla="*/ 620685 h 925606"/>
                <a:gd name="connsiteX16" fmla="*/ 823796 w 1555827"/>
                <a:gd name="connsiteY16" fmla="*/ 734940 h 925606"/>
                <a:gd name="connsiteX17" fmla="*/ 842717 w 1555827"/>
                <a:gd name="connsiteY17" fmla="*/ 614136 h 925606"/>
                <a:gd name="connsiteX18" fmla="*/ 849219 w 1555827"/>
                <a:gd name="connsiteY18" fmla="*/ 614136 h 925606"/>
                <a:gd name="connsiteX19" fmla="*/ 843447 w 1555827"/>
                <a:gd name="connsiteY19" fmla="*/ 612681 h 925606"/>
                <a:gd name="connsiteX20" fmla="*/ 749569 w 1555827"/>
                <a:gd name="connsiteY20" fmla="*/ 606859 h 925606"/>
                <a:gd name="connsiteX21" fmla="*/ 740818 w 1555827"/>
                <a:gd name="connsiteY21" fmla="*/ 607826 h 925606"/>
                <a:gd name="connsiteX22" fmla="*/ 749567 w 1555827"/>
                <a:gd name="connsiteY22" fmla="*/ 608314 h 925606"/>
                <a:gd name="connsiteX23" fmla="*/ 547985 w 1555827"/>
                <a:gd name="connsiteY23" fmla="*/ 732756 h 925606"/>
                <a:gd name="connsiteX24" fmla="*/ 593105 w 1555827"/>
                <a:gd name="connsiteY24" fmla="*/ 599581 h 925606"/>
                <a:gd name="connsiteX25" fmla="*/ 598348 w 1555827"/>
                <a:gd name="connsiteY25" fmla="*/ 599874 h 925606"/>
                <a:gd name="connsiteX26" fmla="*/ 593106 w 1555827"/>
                <a:gd name="connsiteY26" fmla="*/ 598126 h 925606"/>
                <a:gd name="connsiteX27" fmla="*/ 501412 w 1555827"/>
                <a:gd name="connsiteY27" fmla="*/ 595215 h 925606"/>
                <a:gd name="connsiteX28" fmla="*/ 490700 w 1555827"/>
                <a:gd name="connsiteY28" fmla="*/ 595688 h 925606"/>
                <a:gd name="connsiteX29" fmla="*/ 501410 w 1555827"/>
                <a:gd name="connsiteY29" fmla="*/ 596671 h 925606"/>
                <a:gd name="connsiteX30" fmla="*/ 257618 w 1555827"/>
                <a:gd name="connsiteY30" fmla="*/ 681088 h 925606"/>
                <a:gd name="connsiteX31" fmla="*/ 285272 w 1555827"/>
                <a:gd name="connsiteY31" fmla="*/ 582843 h 925606"/>
                <a:gd name="connsiteX32" fmla="*/ 288105 w 1555827"/>
                <a:gd name="connsiteY32" fmla="*/ 582946 h 925606"/>
                <a:gd name="connsiteX33" fmla="*/ 285274 w 1555827"/>
                <a:gd name="connsiteY33" fmla="*/ 581389 h 925606"/>
                <a:gd name="connsiteX34" fmla="*/ 246704 w 1555827"/>
                <a:gd name="connsiteY34" fmla="*/ 579933 h 925606"/>
                <a:gd name="connsiteX35" fmla="*/ 231504 w 1555827"/>
                <a:gd name="connsiteY35" fmla="*/ 580529 h 925606"/>
                <a:gd name="connsiteX36" fmla="*/ 245975 w 1555827"/>
                <a:gd name="connsiteY36" fmla="*/ 582116 h 925606"/>
                <a:gd name="connsiteX37" fmla="*/ 72774 w 1555827"/>
                <a:gd name="connsiteY37" fmla="*/ 750951 h 925606"/>
                <a:gd name="connsiteX38" fmla="*/ 44392 w 1555827"/>
                <a:gd name="connsiteY38" fmla="*/ 765506 h 925606"/>
                <a:gd name="connsiteX39" fmla="*/ 93151 w 1555827"/>
                <a:gd name="connsiteY39" fmla="*/ 619230 h 925606"/>
                <a:gd name="connsiteX40" fmla="*/ 0 w 1555827"/>
                <a:gd name="connsiteY40" fmla="*/ 641062 h 925606"/>
                <a:gd name="connsiteX41" fmla="*/ 48031 w 1555827"/>
                <a:gd name="connsiteY41" fmla="*/ 567561 h 925606"/>
                <a:gd name="connsiteX42" fmla="*/ 63439 w 1555827"/>
                <a:gd name="connsiteY42" fmla="*/ 568140 h 925606"/>
                <a:gd name="connsiteX43" fmla="*/ 48760 w 1555827"/>
                <a:gd name="connsiteY43" fmla="*/ 565378 h 925606"/>
                <a:gd name="connsiteX44" fmla="*/ 73503 w 1555827"/>
                <a:gd name="connsiteY44" fmla="*/ 443847 h 925606"/>
                <a:gd name="connsiteX45" fmla="*/ 73501 w 1555827"/>
                <a:gd name="connsiteY45" fmla="*/ 443846 h 925606"/>
                <a:gd name="connsiteX46" fmla="*/ 544346 w 1555827"/>
                <a:gd name="connsiteY46" fmla="*/ 41409 h 925606"/>
                <a:gd name="connsiteX47" fmla="*/ 775489 w 1555827"/>
                <a:gd name="connsiteY47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947095 w 1558955"/>
                <a:gd name="connsiteY13" fmla="*/ 620025 h 925606"/>
                <a:gd name="connsiteX14" fmla="*/ 952606 w 1558955"/>
                <a:gd name="connsiteY14" fmla="*/ 620685 h 925606"/>
                <a:gd name="connsiteX15" fmla="*/ 823796 w 1558955"/>
                <a:gd name="connsiteY15" fmla="*/ 734940 h 925606"/>
                <a:gd name="connsiteX16" fmla="*/ 842717 w 1558955"/>
                <a:gd name="connsiteY16" fmla="*/ 614136 h 925606"/>
                <a:gd name="connsiteX17" fmla="*/ 849219 w 1558955"/>
                <a:gd name="connsiteY17" fmla="*/ 614136 h 925606"/>
                <a:gd name="connsiteX18" fmla="*/ 843447 w 1558955"/>
                <a:gd name="connsiteY18" fmla="*/ 612681 h 925606"/>
                <a:gd name="connsiteX19" fmla="*/ 749569 w 1558955"/>
                <a:gd name="connsiteY19" fmla="*/ 606859 h 925606"/>
                <a:gd name="connsiteX20" fmla="*/ 740818 w 1558955"/>
                <a:gd name="connsiteY20" fmla="*/ 607826 h 925606"/>
                <a:gd name="connsiteX21" fmla="*/ 749567 w 1558955"/>
                <a:gd name="connsiteY21" fmla="*/ 608314 h 925606"/>
                <a:gd name="connsiteX22" fmla="*/ 547985 w 1558955"/>
                <a:gd name="connsiteY22" fmla="*/ 732756 h 925606"/>
                <a:gd name="connsiteX23" fmla="*/ 593105 w 1558955"/>
                <a:gd name="connsiteY23" fmla="*/ 599581 h 925606"/>
                <a:gd name="connsiteX24" fmla="*/ 598348 w 1558955"/>
                <a:gd name="connsiteY24" fmla="*/ 599874 h 925606"/>
                <a:gd name="connsiteX25" fmla="*/ 593106 w 1558955"/>
                <a:gd name="connsiteY25" fmla="*/ 598126 h 925606"/>
                <a:gd name="connsiteX26" fmla="*/ 501412 w 1558955"/>
                <a:gd name="connsiteY26" fmla="*/ 595215 h 925606"/>
                <a:gd name="connsiteX27" fmla="*/ 490700 w 1558955"/>
                <a:gd name="connsiteY27" fmla="*/ 595688 h 925606"/>
                <a:gd name="connsiteX28" fmla="*/ 501410 w 1558955"/>
                <a:gd name="connsiteY28" fmla="*/ 596671 h 925606"/>
                <a:gd name="connsiteX29" fmla="*/ 257618 w 1558955"/>
                <a:gd name="connsiteY29" fmla="*/ 681088 h 925606"/>
                <a:gd name="connsiteX30" fmla="*/ 285272 w 1558955"/>
                <a:gd name="connsiteY30" fmla="*/ 582843 h 925606"/>
                <a:gd name="connsiteX31" fmla="*/ 288105 w 1558955"/>
                <a:gd name="connsiteY31" fmla="*/ 582946 h 925606"/>
                <a:gd name="connsiteX32" fmla="*/ 285274 w 1558955"/>
                <a:gd name="connsiteY32" fmla="*/ 581389 h 925606"/>
                <a:gd name="connsiteX33" fmla="*/ 246704 w 1558955"/>
                <a:gd name="connsiteY33" fmla="*/ 579933 h 925606"/>
                <a:gd name="connsiteX34" fmla="*/ 231504 w 1558955"/>
                <a:gd name="connsiteY34" fmla="*/ 580529 h 925606"/>
                <a:gd name="connsiteX35" fmla="*/ 245975 w 1558955"/>
                <a:gd name="connsiteY35" fmla="*/ 582116 h 925606"/>
                <a:gd name="connsiteX36" fmla="*/ 72774 w 1558955"/>
                <a:gd name="connsiteY36" fmla="*/ 750951 h 925606"/>
                <a:gd name="connsiteX37" fmla="*/ 44392 w 1558955"/>
                <a:gd name="connsiteY37" fmla="*/ 765506 h 925606"/>
                <a:gd name="connsiteX38" fmla="*/ 93151 w 1558955"/>
                <a:gd name="connsiteY38" fmla="*/ 619230 h 925606"/>
                <a:gd name="connsiteX39" fmla="*/ 0 w 1558955"/>
                <a:gd name="connsiteY39" fmla="*/ 641062 h 925606"/>
                <a:gd name="connsiteX40" fmla="*/ 48031 w 1558955"/>
                <a:gd name="connsiteY40" fmla="*/ 567561 h 925606"/>
                <a:gd name="connsiteX41" fmla="*/ 63439 w 1558955"/>
                <a:gd name="connsiteY41" fmla="*/ 568140 h 925606"/>
                <a:gd name="connsiteX42" fmla="*/ 48760 w 1558955"/>
                <a:gd name="connsiteY42" fmla="*/ 565378 h 925606"/>
                <a:gd name="connsiteX43" fmla="*/ 73503 w 1558955"/>
                <a:gd name="connsiteY43" fmla="*/ 443847 h 925606"/>
                <a:gd name="connsiteX44" fmla="*/ 73501 w 1558955"/>
                <a:gd name="connsiteY44" fmla="*/ 443846 h 925606"/>
                <a:gd name="connsiteX45" fmla="*/ 544346 w 1558955"/>
                <a:gd name="connsiteY45" fmla="*/ 41409 h 925606"/>
                <a:gd name="connsiteX46" fmla="*/ 775489 w 1558955"/>
                <a:gd name="connsiteY46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947095 w 1558955"/>
                <a:gd name="connsiteY13" fmla="*/ 620025 h 925606"/>
                <a:gd name="connsiteX14" fmla="*/ 823796 w 1558955"/>
                <a:gd name="connsiteY14" fmla="*/ 734940 h 925606"/>
                <a:gd name="connsiteX15" fmla="*/ 842717 w 1558955"/>
                <a:gd name="connsiteY15" fmla="*/ 614136 h 925606"/>
                <a:gd name="connsiteX16" fmla="*/ 849219 w 1558955"/>
                <a:gd name="connsiteY16" fmla="*/ 614136 h 925606"/>
                <a:gd name="connsiteX17" fmla="*/ 843447 w 1558955"/>
                <a:gd name="connsiteY17" fmla="*/ 612681 h 925606"/>
                <a:gd name="connsiteX18" fmla="*/ 749569 w 1558955"/>
                <a:gd name="connsiteY18" fmla="*/ 606859 h 925606"/>
                <a:gd name="connsiteX19" fmla="*/ 740818 w 1558955"/>
                <a:gd name="connsiteY19" fmla="*/ 607826 h 925606"/>
                <a:gd name="connsiteX20" fmla="*/ 749567 w 1558955"/>
                <a:gd name="connsiteY20" fmla="*/ 608314 h 925606"/>
                <a:gd name="connsiteX21" fmla="*/ 547985 w 1558955"/>
                <a:gd name="connsiteY21" fmla="*/ 732756 h 925606"/>
                <a:gd name="connsiteX22" fmla="*/ 593105 w 1558955"/>
                <a:gd name="connsiteY22" fmla="*/ 599581 h 925606"/>
                <a:gd name="connsiteX23" fmla="*/ 598348 w 1558955"/>
                <a:gd name="connsiteY23" fmla="*/ 599874 h 925606"/>
                <a:gd name="connsiteX24" fmla="*/ 593106 w 1558955"/>
                <a:gd name="connsiteY24" fmla="*/ 598126 h 925606"/>
                <a:gd name="connsiteX25" fmla="*/ 501412 w 1558955"/>
                <a:gd name="connsiteY25" fmla="*/ 595215 h 925606"/>
                <a:gd name="connsiteX26" fmla="*/ 490700 w 1558955"/>
                <a:gd name="connsiteY26" fmla="*/ 595688 h 925606"/>
                <a:gd name="connsiteX27" fmla="*/ 501410 w 1558955"/>
                <a:gd name="connsiteY27" fmla="*/ 596671 h 925606"/>
                <a:gd name="connsiteX28" fmla="*/ 257618 w 1558955"/>
                <a:gd name="connsiteY28" fmla="*/ 681088 h 925606"/>
                <a:gd name="connsiteX29" fmla="*/ 285272 w 1558955"/>
                <a:gd name="connsiteY29" fmla="*/ 582843 h 925606"/>
                <a:gd name="connsiteX30" fmla="*/ 288105 w 1558955"/>
                <a:gd name="connsiteY30" fmla="*/ 582946 h 925606"/>
                <a:gd name="connsiteX31" fmla="*/ 285274 w 1558955"/>
                <a:gd name="connsiteY31" fmla="*/ 581389 h 925606"/>
                <a:gd name="connsiteX32" fmla="*/ 246704 w 1558955"/>
                <a:gd name="connsiteY32" fmla="*/ 579933 h 925606"/>
                <a:gd name="connsiteX33" fmla="*/ 231504 w 1558955"/>
                <a:gd name="connsiteY33" fmla="*/ 580529 h 925606"/>
                <a:gd name="connsiteX34" fmla="*/ 245975 w 1558955"/>
                <a:gd name="connsiteY34" fmla="*/ 582116 h 925606"/>
                <a:gd name="connsiteX35" fmla="*/ 72774 w 1558955"/>
                <a:gd name="connsiteY35" fmla="*/ 750951 h 925606"/>
                <a:gd name="connsiteX36" fmla="*/ 44392 w 1558955"/>
                <a:gd name="connsiteY36" fmla="*/ 765506 h 925606"/>
                <a:gd name="connsiteX37" fmla="*/ 93151 w 1558955"/>
                <a:gd name="connsiteY37" fmla="*/ 619230 h 925606"/>
                <a:gd name="connsiteX38" fmla="*/ 0 w 1558955"/>
                <a:gd name="connsiteY38" fmla="*/ 641062 h 925606"/>
                <a:gd name="connsiteX39" fmla="*/ 48031 w 1558955"/>
                <a:gd name="connsiteY39" fmla="*/ 567561 h 925606"/>
                <a:gd name="connsiteX40" fmla="*/ 63439 w 1558955"/>
                <a:gd name="connsiteY40" fmla="*/ 568140 h 925606"/>
                <a:gd name="connsiteX41" fmla="*/ 48760 w 1558955"/>
                <a:gd name="connsiteY41" fmla="*/ 565378 h 925606"/>
                <a:gd name="connsiteX42" fmla="*/ 73503 w 1558955"/>
                <a:gd name="connsiteY42" fmla="*/ 443847 h 925606"/>
                <a:gd name="connsiteX43" fmla="*/ 73501 w 1558955"/>
                <a:gd name="connsiteY43" fmla="*/ 443846 h 925606"/>
                <a:gd name="connsiteX44" fmla="*/ 544346 w 1558955"/>
                <a:gd name="connsiteY44" fmla="*/ 41409 h 925606"/>
                <a:gd name="connsiteX45" fmla="*/ 775489 w 1558955"/>
                <a:gd name="connsiteY45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823796 w 1558955"/>
                <a:gd name="connsiteY13" fmla="*/ 734940 h 925606"/>
                <a:gd name="connsiteX14" fmla="*/ 842717 w 1558955"/>
                <a:gd name="connsiteY14" fmla="*/ 614136 h 925606"/>
                <a:gd name="connsiteX15" fmla="*/ 849219 w 1558955"/>
                <a:gd name="connsiteY15" fmla="*/ 614136 h 925606"/>
                <a:gd name="connsiteX16" fmla="*/ 843447 w 1558955"/>
                <a:gd name="connsiteY16" fmla="*/ 612681 h 925606"/>
                <a:gd name="connsiteX17" fmla="*/ 749569 w 1558955"/>
                <a:gd name="connsiteY17" fmla="*/ 606859 h 925606"/>
                <a:gd name="connsiteX18" fmla="*/ 740818 w 1558955"/>
                <a:gd name="connsiteY18" fmla="*/ 607826 h 925606"/>
                <a:gd name="connsiteX19" fmla="*/ 749567 w 1558955"/>
                <a:gd name="connsiteY19" fmla="*/ 608314 h 925606"/>
                <a:gd name="connsiteX20" fmla="*/ 547985 w 1558955"/>
                <a:gd name="connsiteY20" fmla="*/ 732756 h 925606"/>
                <a:gd name="connsiteX21" fmla="*/ 593105 w 1558955"/>
                <a:gd name="connsiteY21" fmla="*/ 599581 h 925606"/>
                <a:gd name="connsiteX22" fmla="*/ 598348 w 1558955"/>
                <a:gd name="connsiteY22" fmla="*/ 599874 h 925606"/>
                <a:gd name="connsiteX23" fmla="*/ 593106 w 1558955"/>
                <a:gd name="connsiteY23" fmla="*/ 598126 h 925606"/>
                <a:gd name="connsiteX24" fmla="*/ 501412 w 1558955"/>
                <a:gd name="connsiteY24" fmla="*/ 595215 h 925606"/>
                <a:gd name="connsiteX25" fmla="*/ 490700 w 1558955"/>
                <a:gd name="connsiteY25" fmla="*/ 595688 h 925606"/>
                <a:gd name="connsiteX26" fmla="*/ 501410 w 1558955"/>
                <a:gd name="connsiteY26" fmla="*/ 596671 h 925606"/>
                <a:gd name="connsiteX27" fmla="*/ 257618 w 1558955"/>
                <a:gd name="connsiteY27" fmla="*/ 681088 h 925606"/>
                <a:gd name="connsiteX28" fmla="*/ 285272 w 1558955"/>
                <a:gd name="connsiteY28" fmla="*/ 582843 h 925606"/>
                <a:gd name="connsiteX29" fmla="*/ 288105 w 1558955"/>
                <a:gd name="connsiteY29" fmla="*/ 582946 h 925606"/>
                <a:gd name="connsiteX30" fmla="*/ 285274 w 1558955"/>
                <a:gd name="connsiteY30" fmla="*/ 581389 h 925606"/>
                <a:gd name="connsiteX31" fmla="*/ 246704 w 1558955"/>
                <a:gd name="connsiteY31" fmla="*/ 579933 h 925606"/>
                <a:gd name="connsiteX32" fmla="*/ 231504 w 1558955"/>
                <a:gd name="connsiteY32" fmla="*/ 580529 h 925606"/>
                <a:gd name="connsiteX33" fmla="*/ 245975 w 1558955"/>
                <a:gd name="connsiteY33" fmla="*/ 582116 h 925606"/>
                <a:gd name="connsiteX34" fmla="*/ 72774 w 1558955"/>
                <a:gd name="connsiteY34" fmla="*/ 750951 h 925606"/>
                <a:gd name="connsiteX35" fmla="*/ 44392 w 1558955"/>
                <a:gd name="connsiteY35" fmla="*/ 765506 h 925606"/>
                <a:gd name="connsiteX36" fmla="*/ 93151 w 1558955"/>
                <a:gd name="connsiteY36" fmla="*/ 619230 h 925606"/>
                <a:gd name="connsiteX37" fmla="*/ 0 w 1558955"/>
                <a:gd name="connsiteY37" fmla="*/ 641062 h 925606"/>
                <a:gd name="connsiteX38" fmla="*/ 48031 w 1558955"/>
                <a:gd name="connsiteY38" fmla="*/ 567561 h 925606"/>
                <a:gd name="connsiteX39" fmla="*/ 63439 w 1558955"/>
                <a:gd name="connsiteY39" fmla="*/ 568140 h 925606"/>
                <a:gd name="connsiteX40" fmla="*/ 48760 w 1558955"/>
                <a:gd name="connsiteY40" fmla="*/ 565378 h 925606"/>
                <a:gd name="connsiteX41" fmla="*/ 73503 w 1558955"/>
                <a:gd name="connsiteY41" fmla="*/ 443847 h 925606"/>
                <a:gd name="connsiteX42" fmla="*/ 73501 w 1558955"/>
                <a:gd name="connsiteY42" fmla="*/ 443846 h 925606"/>
                <a:gd name="connsiteX43" fmla="*/ 544346 w 1558955"/>
                <a:gd name="connsiteY43" fmla="*/ 41409 h 925606"/>
                <a:gd name="connsiteX44" fmla="*/ 775489 w 1558955"/>
                <a:gd name="connsiteY44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849219 w 1558955"/>
                <a:gd name="connsiteY14" fmla="*/ 614136 h 925606"/>
                <a:gd name="connsiteX15" fmla="*/ 843447 w 1558955"/>
                <a:gd name="connsiteY15" fmla="*/ 612681 h 925606"/>
                <a:gd name="connsiteX16" fmla="*/ 749569 w 1558955"/>
                <a:gd name="connsiteY16" fmla="*/ 606859 h 925606"/>
                <a:gd name="connsiteX17" fmla="*/ 740818 w 1558955"/>
                <a:gd name="connsiteY17" fmla="*/ 607826 h 925606"/>
                <a:gd name="connsiteX18" fmla="*/ 749567 w 1558955"/>
                <a:gd name="connsiteY18" fmla="*/ 608314 h 925606"/>
                <a:gd name="connsiteX19" fmla="*/ 547985 w 1558955"/>
                <a:gd name="connsiteY19" fmla="*/ 732756 h 925606"/>
                <a:gd name="connsiteX20" fmla="*/ 593105 w 1558955"/>
                <a:gd name="connsiteY20" fmla="*/ 599581 h 925606"/>
                <a:gd name="connsiteX21" fmla="*/ 598348 w 1558955"/>
                <a:gd name="connsiteY21" fmla="*/ 599874 h 925606"/>
                <a:gd name="connsiteX22" fmla="*/ 593106 w 1558955"/>
                <a:gd name="connsiteY22" fmla="*/ 598126 h 925606"/>
                <a:gd name="connsiteX23" fmla="*/ 501412 w 1558955"/>
                <a:gd name="connsiteY23" fmla="*/ 595215 h 925606"/>
                <a:gd name="connsiteX24" fmla="*/ 490700 w 1558955"/>
                <a:gd name="connsiteY24" fmla="*/ 595688 h 925606"/>
                <a:gd name="connsiteX25" fmla="*/ 501410 w 1558955"/>
                <a:gd name="connsiteY25" fmla="*/ 596671 h 925606"/>
                <a:gd name="connsiteX26" fmla="*/ 257618 w 1558955"/>
                <a:gd name="connsiteY26" fmla="*/ 681088 h 925606"/>
                <a:gd name="connsiteX27" fmla="*/ 285272 w 1558955"/>
                <a:gd name="connsiteY27" fmla="*/ 582843 h 925606"/>
                <a:gd name="connsiteX28" fmla="*/ 288105 w 1558955"/>
                <a:gd name="connsiteY28" fmla="*/ 582946 h 925606"/>
                <a:gd name="connsiteX29" fmla="*/ 285274 w 1558955"/>
                <a:gd name="connsiteY29" fmla="*/ 581389 h 925606"/>
                <a:gd name="connsiteX30" fmla="*/ 246704 w 1558955"/>
                <a:gd name="connsiteY30" fmla="*/ 579933 h 925606"/>
                <a:gd name="connsiteX31" fmla="*/ 231504 w 1558955"/>
                <a:gd name="connsiteY31" fmla="*/ 580529 h 925606"/>
                <a:gd name="connsiteX32" fmla="*/ 245975 w 1558955"/>
                <a:gd name="connsiteY32" fmla="*/ 582116 h 925606"/>
                <a:gd name="connsiteX33" fmla="*/ 72774 w 1558955"/>
                <a:gd name="connsiteY33" fmla="*/ 750951 h 925606"/>
                <a:gd name="connsiteX34" fmla="*/ 44392 w 1558955"/>
                <a:gd name="connsiteY34" fmla="*/ 765506 h 925606"/>
                <a:gd name="connsiteX35" fmla="*/ 93151 w 1558955"/>
                <a:gd name="connsiteY35" fmla="*/ 619230 h 925606"/>
                <a:gd name="connsiteX36" fmla="*/ 0 w 1558955"/>
                <a:gd name="connsiteY36" fmla="*/ 641062 h 925606"/>
                <a:gd name="connsiteX37" fmla="*/ 48031 w 1558955"/>
                <a:gd name="connsiteY37" fmla="*/ 567561 h 925606"/>
                <a:gd name="connsiteX38" fmla="*/ 63439 w 1558955"/>
                <a:gd name="connsiteY38" fmla="*/ 568140 h 925606"/>
                <a:gd name="connsiteX39" fmla="*/ 48760 w 1558955"/>
                <a:gd name="connsiteY39" fmla="*/ 565378 h 925606"/>
                <a:gd name="connsiteX40" fmla="*/ 73503 w 1558955"/>
                <a:gd name="connsiteY40" fmla="*/ 443847 h 925606"/>
                <a:gd name="connsiteX41" fmla="*/ 73501 w 1558955"/>
                <a:gd name="connsiteY41" fmla="*/ 443846 h 925606"/>
                <a:gd name="connsiteX42" fmla="*/ 544346 w 1558955"/>
                <a:gd name="connsiteY42" fmla="*/ 41409 h 925606"/>
                <a:gd name="connsiteX43" fmla="*/ 775489 w 1558955"/>
                <a:gd name="connsiteY43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849219 w 1558955"/>
                <a:gd name="connsiteY14" fmla="*/ 614136 h 925606"/>
                <a:gd name="connsiteX15" fmla="*/ 749569 w 1558955"/>
                <a:gd name="connsiteY15" fmla="*/ 606859 h 925606"/>
                <a:gd name="connsiteX16" fmla="*/ 740818 w 1558955"/>
                <a:gd name="connsiteY16" fmla="*/ 607826 h 925606"/>
                <a:gd name="connsiteX17" fmla="*/ 749567 w 1558955"/>
                <a:gd name="connsiteY17" fmla="*/ 608314 h 925606"/>
                <a:gd name="connsiteX18" fmla="*/ 547985 w 1558955"/>
                <a:gd name="connsiteY18" fmla="*/ 732756 h 925606"/>
                <a:gd name="connsiteX19" fmla="*/ 593105 w 1558955"/>
                <a:gd name="connsiteY19" fmla="*/ 599581 h 925606"/>
                <a:gd name="connsiteX20" fmla="*/ 598348 w 1558955"/>
                <a:gd name="connsiteY20" fmla="*/ 599874 h 925606"/>
                <a:gd name="connsiteX21" fmla="*/ 593106 w 1558955"/>
                <a:gd name="connsiteY21" fmla="*/ 598126 h 925606"/>
                <a:gd name="connsiteX22" fmla="*/ 501412 w 1558955"/>
                <a:gd name="connsiteY22" fmla="*/ 595215 h 925606"/>
                <a:gd name="connsiteX23" fmla="*/ 490700 w 1558955"/>
                <a:gd name="connsiteY23" fmla="*/ 595688 h 925606"/>
                <a:gd name="connsiteX24" fmla="*/ 501410 w 1558955"/>
                <a:gd name="connsiteY24" fmla="*/ 596671 h 925606"/>
                <a:gd name="connsiteX25" fmla="*/ 257618 w 1558955"/>
                <a:gd name="connsiteY25" fmla="*/ 681088 h 925606"/>
                <a:gd name="connsiteX26" fmla="*/ 285272 w 1558955"/>
                <a:gd name="connsiteY26" fmla="*/ 582843 h 925606"/>
                <a:gd name="connsiteX27" fmla="*/ 288105 w 1558955"/>
                <a:gd name="connsiteY27" fmla="*/ 582946 h 925606"/>
                <a:gd name="connsiteX28" fmla="*/ 285274 w 1558955"/>
                <a:gd name="connsiteY28" fmla="*/ 581389 h 925606"/>
                <a:gd name="connsiteX29" fmla="*/ 246704 w 1558955"/>
                <a:gd name="connsiteY29" fmla="*/ 579933 h 925606"/>
                <a:gd name="connsiteX30" fmla="*/ 231504 w 1558955"/>
                <a:gd name="connsiteY30" fmla="*/ 580529 h 925606"/>
                <a:gd name="connsiteX31" fmla="*/ 245975 w 1558955"/>
                <a:gd name="connsiteY31" fmla="*/ 582116 h 925606"/>
                <a:gd name="connsiteX32" fmla="*/ 72774 w 1558955"/>
                <a:gd name="connsiteY32" fmla="*/ 750951 h 925606"/>
                <a:gd name="connsiteX33" fmla="*/ 44392 w 1558955"/>
                <a:gd name="connsiteY33" fmla="*/ 765506 h 925606"/>
                <a:gd name="connsiteX34" fmla="*/ 93151 w 1558955"/>
                <a:gd name="connsiteY34" fmla="*/ 619230 h 925606"/>
                <a:gd name="connsiteX35" fmla="*/ 0 w 1558955"/>
                <a:gd name="connsiteY35" fmla="*/ 641062 h 925606"/>
                <a:gd name="connsiteX36" fmla="*/ 48031 w 1558955"/>
                <a:gd name="connsiteY36" fmla="*/ 567561 h 925606"/>
                <a:gd name="connsiteX37" fmla="*/ 63439 w 1558955"/>
                <a:gd name="connsiteY37" fmla="*/ 568140 h 925606"/>
                <a:gd name="connsiteX38" fmla="*/ 48760 w 1558955"/>
                <a:gd name="connsiteY38" fmla="*/ 565378 h 925606"/>
                <a:gd name="connsiteX39" fmla="*/ 73503 w 1558955"/>
                <a:gd name="connsiteY39" fmla="*/ 443847 h 925606"/>
                <a:gd name="connsiteX40" fmla="*/ 73501 w 1558955"/>
                <a:gd name="connsiteY40" fmla="*/ 443846 h 925606"/>
                <a:gd name="connsiteX41" fmla="*/ 544346 w 1558955"/>
                <a:gd name="connsiteY41" fmla="*/ 41409 h 925606"/>
                <a:gd name="connsiteX42" fmla="*/ 775489 w 1558955"/>
                <a:gd name="connsiteY42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740818 w 1558955"/>
                <a:gd name="connsiteY15" fmla="*/ 607826 h 925606"/>
                <a:gd name="connsiteX16" fmla="*/ 749567 w 1558955"/>
                <a:gd name="connsiteY16" fmla="*/ 608314 h 925606"/>
                <a:gd name="connsiteX17" fmla="*/ 547985 w 1558955"/>
                <a:gd name="connsiteY17" fmla="*/ 732756 h 925606"/>
                <a:gd name="connsiteX18" fmla="*/ 593105 w 1558955"/>
                <a:gd name="connsiteY18" fmla="*/ 599581 h 925606"/>
                <a:gd name="connsiteX19" fmla="*/ 598348 w 1558955"/>
                <a:gd name="connsiteY19" fmla="*/ 599874 h 925606"/>
                <a:gd name="connsiteX20" fmla="*/ 593106 w 1558955"/>
                <a:gd name="connsiteY20" fmla="*/ 598126 h 925606"/>
                <a:gd name="connsiteX21" fmla="*/ 501412 w 1558955"/>
                <a:gd name="connsiteY21" fmla="*/ 595215 h 925606"/>
                <a:gd name="connsiteX22" fmla="*/ 490700 w 1558955"/>
                <a:gd name="connsiteY22" fmla="*/ 595688 h 925606"/>
                <a:gd name="connsiteX23" fmla="*/ 501410 w 1558955"/>
                <a:gd name="connsiteY23" fmla="*/ 596671 h 925606"/>
                <a:gd name="connsiteX24" fmla="*/ 257618 w 1558955"/>
                <a:gd name="connsiteY24" fmla="*/ 681088 h 925606"/>
                <a:gd name="connsiteX25" fmla="*/ 285272 w 1558955"/>
                <a:gd name="connsiteY25" fmla="*/ 582843 h 925606"/>
                <a:gd name="connsiteX26" fmla="*/ 288105 w 1558955"/>
                <a:gd name="connsiteY26" fmla="*/ 582946 h 925606"/>
                <a:gd name="connsiteX27" fmla="*/ 285274 w 1558955"/>
                <a:gd name="connsiteY27" fmla="*/ 581389 h 925606"/>
                <a:gd name="connsiteX28" fmla="*/ 246704 w 1558955"/>
                <a:gd name="connsiteY28" fmla="*/ 579933 h 925606"/>
                <a:gd name="connsiteX29" fmla="*/ 231504 w 1558955"/>
                <a:gd name="connsiteY29" fmla="*/ 580529 h 925606"/>
                <a:gd name="connsiteX30" fmla="*/ 245975 w 1558955"/>
                <a:gd name="connsiteY30" fmla="*/ 582116 h 925606"/>
                <a:gd name="connsiteX31" fmla="*/ 72774 w 1558955"/>
                <a:gd name="connsiteY31" fmla="*/ 750951 h 925606"/>
                <a:gd name="connsiteX32" fmla="*/ 44392 w 1558955"/>
                <a:gd name="connsiteY32" fmla="*/ 765506 h 925606"/>
                <a:gd name="connsiteX33" fmla="*/ 93151 w 1558955"/>
                <a:gd name="connsiteY33" fmla="*/ 619230 h 925606"/>
                <a:gd name="connsiteX34" fmla="*/ 0 w 1558955"/>
                <a:gd name="connsiteY34" fmla="*/ 641062 h 925606"/>
                <a:gd name="connsiteX35" fmla="*/ 48031 w 1558955"/>
                <a:gd name="connsiteY35" fmla="*/ 567561 h 925606"/>
                <a:gd name="connsiteX36" fmla="*/ 63439 w 1558955"/>
                <a:gd name="connsiteY36" fmla="*/ 568140 h 925606"/>
                <a:gd name="connsiteX37" fmla="*/ 48760 w 1558955"/>
                <a:gd name="connsiteY37" fmla="*/ 565378 h 925606"/>
                <a:gd name="connsiteX38" fmla="*/ 73503 w 1558955"/>
                <a:gd name="connsiteY38" fmla="*/ 443847 h 925606"/>
                <a:gd name="connsiteX39" fmla="*/ 73501 w 1558955"/>
                <a:gd name="connsiteY39" fmla="*/ 443846 h 925606"/>
                <a:gd name="connsiteX40" fmla="*/ 544346 w 1558955"/>
                <a:gd name="connsiteY40" fmla="*/ 41409 h 925606"/>
                <a:gd name="connsiteX41" fmla="*/ 775489 w 1558955"/>
                <a:gd name="connsiteY41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740818 w 1558955"/>
                <a:gd name="connsiteY15" fmla="*/ 607826 h 925606"/>
                <a:gd name="connsiteX16" fmla="*/ 547985 w 1558955"/>
                <a:gd name="connsiteY16" fmla="*/ 732756 h 925606"/>
                <a:gd name="connsiteX17" fmla="*/ 593105 w 1558955"/>
                <a:gd name="connsiteY17" fmla="*/ 599581 h 925606"/>
                <a:gd name="connsiteX18" fmla="*/ 598348 w 1558955"/>
                <a:gd name="connsiteY18" fmla="*/ 599874 h 925606"/>
                <a:gd name="connsiteX19" fmla="*/ 593106 w 1558955"/>
                <a:gd name="connsiteY19" fmla="*/ 598126 h 925606"/>
                <a:gd name="connsiteX20" fmla="*/ 501412 w 1558955"/>
                <a:gd name="connsiteY20" fmla="*/ 595215 h 925606"/>
                <a:gd name="connsiteX21" fmla="*/ 490700 w 1558955"/>
                <a:gd name="connsiteY21" fmla="*/ 595688 h 925606"/>
                <a:gd name="connsiteX22" fmla="*/ 501410 w 1558955"/>
                <a:gd name="connsiteY22" fmla="*/ 596671 h 925606"/>
                <a:gd name="connsiteX23" fmla="*/ 257618 w 1558955"/>
                <a:gd name="connsiteY23" fmla="*/ 681088 h 925606"/>
                <a:gd name="connsiteX24" fmla="*/ 285272 w 1558955"/>
                <a:gd name="connsiteY24" fmla="*/ 582843 h 925606"/>
                <a:gd name="connsiteX25" fmla="*/ 288105 w 1558955"/>
                <a:gd name="connsiteY25" fmla="*/ 582946 h 925606"/>
                <a:gd name="connsiteX26" fmla="*/ 285274 w 1558955"/>
                <a:gd name="connsiteY26" fmla="*/ 581389 h 925606"/>
                <a:gd name="connsiteX27" fmla="*/ 246704 w 1558955"/>
                <a:gd name="connsiteY27" fmla="*/ 579933 h 925606"/>
                <a:gd name="connsiteX28" fmla="*/ 231504 w 1558955"/>
                <a:gd name="connsiteY28" fmla="*/ 580529 h 925606"/>
                <a:gd name="connsiteX29" fmla="*/ 245975 w 1558955"/>
                <a:gd name="connsiteY29" fmla="*/ 582116 h 925606"/>
                <a:gd name="connsiteX30" fmla="*/ 72774 w 1558955"/>
                <a:gd name="connsiteY30" fmla="*/ 750951 h 925606"/>
                <a:gd name="connsiteX31" fmla="*/ 44392 w 1558955"/>
                <a:gd name="connsiteY31" fmla="*/ 765506 h 925606"/>
                <a:gd name="connsiteX32" fmla="*/ 93151 w 1558955"/>
                <a:gd name="connsiteY32" fmla="*/ 619230 h 925606"/>
                <a:gd name="connsiteX33" fmla="*/ 0 w 1558955"/>
                <a:gd name="connsiteY33" fmla="*/ 641062 h 925606"/>
                <a:gd name="connsiteX34" fmla="*/ 48031 w 1558955"/>
                <a:gd name="connsiteY34" fmla="*/ 567561 h 925606"/>
                <a:gd name="connsiteX35" fmla="*/ 63439 w 1558955"/>
                <a:gd name="connsiteY35" fmla="*/ 568140 h 925606"/>
                <a:gd name="connsiteX36" fmla="*/ 48760 w 1558955"/>
                <a:gd name="connsiteY36" fmla="*/ 565378 h 925606"/>
                <a:gd name="connsiteX37" fmla="*/ 73503 w 1558955"/>
                <a:gd name="connsiteY37" fmla="*/ 443847 h 925606"/>
                <a:gd name="connsiteX38" fmla="*/ 73501 w 1558955"/>
                <a:gd name="connsiteY38" fmla="*/ 443846 h 925606"/>
                <a:gd name="connsiteX39" fmla="*/ 544346 w 1558955"/>
                <a:gd name="connsiteY39" fmla="*/ 41409 h 925606"/>
                <a:gd name="connsiteX40" fmla="*/ 775489 w 1558955"/>
                <a:gd name="connsiteY40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547985 w 1558955"/>
                <a:gd name="connsiteY15" fmla="*/ 732756 h 925606"/>
                <a:gd name="connsiteX16" fmla="*/ 593105 w 1558955"/>
                <a:gd name="connsiteY16" fmla="*/ 599581 h 925606"/>
                <a:gd name="connsiteX17" fmla="*/ 598348 w 1558955"/>
                <a:gd name="connsiteY17" fmla="*/ 599874 h 925606"/>
                <a:gd name="connsiteX18" fmla="*/ 593106 w 1558955"/>
                <a:gd name="connsiteY18" fmla="*/ 598126 h 925606"/>
                <a:gd name="connsiteX19" fmla="*/ 501412 w 1558955"/>
                <a:gd name="connsiteY19" fmla="*/ 595215 h 925606"/>
                <a:gd name="connsiteX20" fmla="*/ 490700 w 1558955"/>
                <a:gd name="connsiteY20" fmla="*/ 595688 h 925606"/>
                <a:gd name="connsiteX21" fmla="*/ 501410 w 1558955"/>
                <a:gd name="connsiteY21" fmla="*/ 596671 h 925606"/>
                <a:gd name="connsiteX22" fmla="*/ 257618 w 1558955"/>
                <a:gd name="connsiteY22" fmla="*/ 681088 h 925606"/>
                <a:gd name="connsiteX23" fmla="*/ 285272 w 1558955"/>
                <a:gd name="connsiteY23" fmla="*/ 582843 h 925606"/>
                <a:gd name="connsiteX24" fmla="*/ 288105 w 1558955"/>
                <a:gd name="connsiteY24" fmla="*/ 582946 h 925606"/>
                <a:gd name="connsiteX25" fmla="*/ 285274 w 1558955"/>
                <a:gd name="connsiteY25" fmla="*/ 581389 h 925606"/>
                <a:gd name="connsiteX26" fmla="*/ 246704 w 1558955"/>
                <a:gd name="connsiteY26" fmla="*/ 579933 h 925606"/>
                <a:gd name="connsiteX27" fmla="*/ 231504 w 1558955"/>
                <a:gd name="connsiteY27" fmla="*/ 580529 h 925606"/>
                <a:gd name="connsiteX28" fmla="*/ 245975 w 1558955"/>
                <a:gd name="connsiteY28" fmla="*/ 582116 h 925606"/>
                <a:gd name="connsiteX29" fmla="*/ 72774 w 1558955"/>
                <a:gd name="connsiteY29" fmla="*/ 750951 h 925606"/>
                <a:gd name="connsiteX30" fmla="*/ 44392 w 1558955"/>
                <a:gd name="connsiteY30" fmla="*/ 765506 h 925606"/>
                <a:gd name="connsiteX31" fmla="*/ 93151 w 1558955"/>
                <a:gd name="connsiteY31" fmla="*/ 619230 h 925606"/>
                <a:gd name="connsiteX32" fmla="*/ 0 w 1558955"/>
                <a:gd name="connsiteY32" fmla="*/ 641062 h 925606"/>
                <a:gd name="connsiteX33" fmla="*/ 48031 w 1558955"/>
                <a:gd name="connsiteY33" fmla="*/ 567561 h 925606"/>
                <a:gd name="connsiteX34" fmla="*/ 63439 w 1558955"/>
                <a:gd name="connsiteY34" fmla="*/ 568140 h 925606"/>
                <a:gd name="connsiteX35" fmla="*/ 48760 w 1558955"/>
                <a:gd name="connsiteY35" fmla="*/ 565378 h 925606"/>
                <a:gd name="connsiteX36" fmla="*/ 73503 w 1558955"/>
                <a:gd name="connsiteY36" fmla="*/ 443847 h 925606"/>
                <a:gd name="connsiteX37" fmla="*/ 73501 w 1558955"/>
                <a:gd name="connsiteY37" fmla="*/ 443846 h 925606"/>
                <a:gd name="connsiteX38" fmla="*/ 544346 w 1558955"/>
                <a:gd name="connsiteY38" fmla="*/ 41409 h 925606"/>
                <a:gd name="connsiteX39" fmla="*/ 775489 w 1558955"/>
                <a:gd name="connsiteY39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501412 w 1558955"/>
                <a:gd name="connsiteY18" fmla="*/ 595215 h 925606"/>
                <a:gd name="connsiteX19" fmla="*/ 490700 w 1558955"/>
                <a:gd name="connsiteY19" fmla="*/ 595688 h 925606"/>
                <a:gd name="connsiteX20" fmla="*/ 501410 w 1558955"/>
                <a:gd name="connsiteY20" fmla="*/ 596671 h 925606"/>
                <a:gd name="connsiteX21" fmla="*/ 257618 w 1558955"/>
                <a:gd name="connsiteY21" fmla="*/ 681088 h 925606"/>
                <a:gd name="connsiteX22" fmla="*/ 285272 w 1558955"/>
                <a:gd name="connsiteY22" fmla="*/ 582843 h 925606"/>
                <a:gd name="connsiteX23" fmla="*/ 288105 w 1558955"/>
                <a:gd name="connsiteY23" fmla="*/ 582946 h 925606"/>
                <a:gd name="connsiteX24" fmla="*/ 285274 w 1558955"/>
                <a:gd name="connsiteY24" fmla="*/ 581389 h 925606"/>
                <a:gd name="connsiteX25" fmla="*/ 246704 w 1558955"/>
                <a:gd name="connsiteY25" fmla="*/ 579933 h 925606"/>
                <a:gd name="connsiteX26" fmla="*/ 231504 w 1558955"/>
                <a:gd name="connsiteY26" fmla="*/ 580529 h 925606"/>
                <a:gd name="connsiteX27" fmla="*/ 245975 w 1558955"/>
                <a:gd name="connsiteY27" fmla="*/ 582116 h 925606"/>
                <a:gd name="connsiteX28" fmla="*/ 72774 w 1558955"/>
                <a:gd name="connsiteY28" fmla="*/ 750951 h 925606"/>
                <a:gd name="connsiteX29" fmla="*/ 44392 w 1558955"/>
                <a:gd name="connsiteY29" fmla="*/ 765506 h 925606"/>
                <a:gd name="connsiteX30" fmla="*/ 93151 w 1558955"/>
                <a:gd name="connsiteY30" fmla="*/ 619230 h 925606"/>
                <a:gd name="connsiteX31" fmla="*/ 0 w 1558955"/>
                <a:gd name="connsiteY31" fmla="*/ 641062 h 925606"/>
                <a:gd name="connsiteX32" fmla="*/ 48031 w 1558955"/>
                <a:gd name="connsiteY32" fmla="*/ 567561 h 925606"/>
                <a:gd name="connsiteX33" fmla="*/ 63439 w 1558955"/>
                <a:gd name="connsiteY33" fmla="*/ 568140 h 925606"/>
                <a:gd name="connsiteX34" fmla="*/ 48760 w 1558955"/>
                <a:gd name="connsiteY34" fmla="*/ 565378 h 925606"/>
                <a:gd name="connsiteX35" fmla="*/ 73503 w 1558955"/>
                <a:gd name="connsiteY35" fmla="*/ 443847 h 925606"/>
                <a:gd name="connsiteX36" fmla="*/ 73501 w 1558955"/>
                <a:gd name="connsiteY36" fmla="*/ 443846 h 925606"/>
                <a:gd name="connsiteX37" fmla="*/ 544346 w 1558955"/>
                <a:gd name="connsiteY37" fmla="*/ 41409 h 925606"/>
                <a:gd name="connsiteX38" fmla="*/ 775489 w 1558955"/>
                <a:gd name="connsiteY38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501412 w 1558955"/>
                <a:gd name="connsiteY18" fmla="*/ 595215 h 925606"/>
                <a:gd name="connsiteX19" fmla="*/ 490700 w 1558955"/>
                <a:gd name="connsiteY19" fmla="*/ 595688 h 925606"/>
                <a:gd name="connsiteX20" fmla="*/ 257618 w 1558955"/>
                <a:gd name="connsiteY20" fmla="*/ 681088 h 925606"/>
                <a:gd name="connsiteX21" fmla="*/ 285272 w 1558955"/>
                <a:gd name="connsiteY21" fmla="*/ 582843 h 925606"/>
                <a:gd name="connsiteX22" fmla="*/ 288105 w 1558955"/>
                <a:gd name="connsiteY22" fmla="*/ 582946 h 925606"/>
                <a:gd name="connsiteX23" fmla="*/ 285274 w 1558955"/>
                <a:gd name="connsiteY23" fmla="*/ 581389 h 925606"/>
                <a:gd name="connsiteX24" fmla="*/ 246704 w 1558955"/>
                <a:gd name="connsiteY24" fmla="*/ 579933 h 925606"/>
                <a:gd name="connsiteX25" fmla="*/ 231504 w 1558955"/>
                <a:gd name="connsiteY25" fmla="*/ 580529 h 925606"/>
                <a:gd name="connsiteX26" fmla="*/ 245975 w 1558955"/>
                <a:gd name="connsiteY26" fmla="*/ 582116 h 925606"/>
                <a:gd name="connsiteX27" fmla="*/ 72774 w 1558955"/>
                <a:gd name="connsiteY27" fmla="*/ 750951 h 925606"/>
                <a:gd name="connsiteX28" fmla="*/ 44392 w 1558955"/>
                <a:gd name="connsiteY28" fmla="*/ 765506 h 925606"/>
                <a:gd name="connsiteX29" fmla="*/ 93151 w 1558955"/>
                <a:gd name="connsiteY29" fmla="*/ 619230 h 925606"/>
                <a:gd name="connsiteX30" fmla="*/ 0 w 1558955"/>
                <a:gd name="connsiteY30" fmla="*/ 641062 h 925606"/>
                <a:gd name="connsiteX31" fmla="*/ 48031 w 1558955"/>
                <a:gd name="connsiteY31" fmla="*/ 567561 h 925606"/>
                <a:gd name="connsiteX32" fmla="*/ 63439 w 1558955"/>
                <a:gd name="connsiteY32" fmla="*/ 568140 h 925606"/>
                <a:gd name="connsiteX33" fmla="*/ 48760 w 1558955"/>
                <a:gd name="connsiteY33" fmla="*/ 565378 h 925606"/>
                <a:gd name="connsiteX34" fmla="*/ 73503 w 1558955"/>
                <a:gd name="connsiteY34" fmla="*/ 443847 h 925606"/>
                <a:gd name="connsiteX35" fmla="*/ 73501 w 1558955"/>
                <a:gd name="connsiteY35" fmla="*/ 443846 h 925606"/>
                <a:gd name="connsiteX36" fmla="*/ 544346 w 1558955"/>
                <a:gd name="connsiteY36" fmla="*/ 41409 h 925606"/>
                <a:gd name="connsiteX37" fmla="*/ 775489 w 1558955"/>
                <a:gd name="connsiteY37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490700 w 1558955"/>
                <a:gd name="connsiteY18" fmla="*/ 595688 h 925606"/>
                <a:gd name="connsiteX19" fmla="*/ 257618 w 1558955"/>
                <a:gd name="connsiteY19" fmla="*/ 681088 h 925606"/>
                <a:gd name="connsiteX20" fmla="*/ 285272 w 1558955"/>
                <a:gd name="connsiteY20" fmla="*/ 582843 h 925606"/>
                <a:gd name="connsiteX21" fmla="*/ 288105 w 1558955"/>
                <a:gd name="connsiteY21" fmla="*/ 582946 h 925606"/>
                <a:gd name="connsiteX22" fmla="*/ 285274 w 1558955"/>
                <a:gd name="connsiteY22" fmla="*/ 581389 h 925606"/>
                <a:gd name="connsiteX23" fmla="*/ 246704 w 1558955"/>
                <a:gd name="connsiteY23" fmla="*/ 579933 h 925606"/>
                <a:gd name="connsiteX24" fmla="*/ 231504 w 1558955"/>
                <a:gd name="connsiteY24" fmla="*/ 580529 h 925606"/>
                <a:gd name="connsiteX25" fmla="*/ 245975 w 1558955"/>
                <a:gd name="connsiteY25" fmla="*/ 582116 h 925606"/>
                <a:gd name="connsiteX26" fmla="*/ 72774 w 1558955"/>
                <a:gd name="connsiteY26" fmla="*/ 750951 h 925606"/>
                <a:gd name="connsiteX27" fmla="*/ 44392 w 1558955"/>
                <a:gd name="connsiteY27" fmla="*/ 765506 h 925606"/>
                <a:gd name="connsiteX28" fmla="*/ 93151 w 1558955"/>
                <a:gd name="connsiteY28" fmla="*/ 619230 h 925606"/>
                <a:gd name="connsiteX29" fmla="*/ 0 w 1558955"/>
                <a:gd name="connsiteY29" fmla="*/ 641062 h 925606"/>
                <a:gd name="connsiteX30" fmla="*/ 48031 w 1558955"/>
                <a:gd name="connsiteY30" fmla="*/ 567561 h 925606"/>
                <a:gd name="connsiteX31" fmla="*/ 63439 w 1558955"/>
                <a:gd name="connsiteY31" fmla="*/ 568140 h 925606"/>
                <a:gd name="connsiteX32" fmla="*/ 48760 w 1558955"/>
                <a:gd name="connsiteY32" fmla="*/ 565378 h 925606"/>
                <a:gd name="connsiteX33" fmla="*/ 73503 w 1558955"/>
                <a:gd name="connsiteY33" fmla="*/ 443847 h 925606"/>
                <a:gd name="connsiteX34" fmla="*/ 73501 w 1558955"/>
                <a:gd name="connsiteY34" fmla="*/ 443846 h 925606"/>
                <a:gd name="connsiteX35" fmla="*/ 544346 w 1558955"/>
                <a:gd name="connsiteY35" fmla="*/ 41409 h 925606"/>
                <a:gd name="connsiteX36" fmla="*/ 775489 w 1558955"/>
                <a:gd name="connsiteY36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46704 w 1558955"/>
                <a:gd name="connsiteY22" fmla="*/ 579933 h 925606"/>
                <a:gd name="connsiteX23" fmla="*/ 231504 w 1558955"/>
                <a:gd name="connsiteY23" fmla="*/ 580529 h 925606"/>
                <a:gd name="connsiteX24" fmla="*/ 245975 w 1558955"/>
                <a:gd name="connsiteY24" fmla="*/ 582116 h 925606"/>
                <a:gd name="connsiteX25" fmla="*/ 72774 w 1558955"/>
                <a:gd name="connsiteY25" fmla="*/ 750951 h 925606"/>
                <a:gd name="connsiteX26" fmla="*/ 44392 w 1558955"/>
                <a:gd name="connsiteY26" fmla="*/ 765506 h 925606"/>
                <a:gd name="connsiteX27" fmla="*/ 93151 w 1558955"/>
                <a:gd name="connsiteY27" fmla="*/ 619230 h 925606"/>
                <a:gd name="connsiteX28" fmla="*/ 0 w 1558955"/>
                <a:gd name="connsiteY28" fmla="*/ 641062 h 925606"/>
                <a:gd name="connsiteX29" fmla="*/ 48031 w 1558955"/>
                <a:gd name="connsiteY29" fmla="*/ 567561 h 925606"/>
                <a:gd name="connsiteX30" fmla="*/ 63439 w 1558955"/>
                <a:gd name="connsiteY30" fmla="*/ 568140 h 925606"/>
                <a:gd name="connsiteX31" fmla="*/ 48760 w 1558955"/>
                <a:gd name="connsiteY31" fmla="*/ 565378 h 925606"/>
                <a:gd name="connsiteX32" fmla="*/ 73503 w 1558955"/>
                <a:gd name="connsiteY32" fmla="*/ 443847 h 925606"/>
                <a:gd name="connsiteX33" fmla="*/ 73501 w 1558955"/>
                <a:gd name="connsiteY33" fmla="*/ 443846 h 925606"/>
                <a:gd name="connsiteX34" fmla="*/ 544346 w 1558955"/>
                <a:gd name="connsiteY34" fmla="*/ 41409 h 925606"/>
                <a:gd name="connsiteX35" fmla="*/ 775489 w 1558955"/>
                <a:gd name="connsiteY35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46704 w 1558955"/>
                <a:gd name="connsiteY22" fmla="*/ 579933 h 925606"/>
                <a:gd name="connsiteX23" fmla="*/ 231504 w 1558955"/>
                <a:gd name="connsiteY23" fmla="*/ 580529 h 925606"/>
                <a:gd name="connsiteX24" fmla="*/ 72774 w 1558955"/>
                <a:gd name="connsiteY24" fmla="*/ 750951 h 925606"/>
                <a:gd name="connsiteX25" fmla="*/ 44392 w 1558955"/>
                <a:gd name="connsiteY25" fmla="*/ 765506 h 925606"/>
                <a:gd name="connsiteX26" fmla="*/ 93151 w 1558955"/>
                <a:gd name="connsiteY26" fmla="*/ 619230 h 925606"/>
                <a:gd name="connsiteX27" fmla="*/ 0 w 1558955"/>
                <a:gd name="connsiteY27" fmla="*/ 641062 h 925606"/>
                <a:gd name="connsiteX28" fmla="*/ 48031 w 1558955"/>
                <a:gd name="connsiteY28" fmla="*/ 567561 h 925606"/>
                <a:gd name="connsiteX29" fmla="*/ 63439 w 1558955"/>
                <a:gd name="connsiteY29" fmla="*/ 568140 h 925606"/>
                <a:gd name="connsiteX30" fmla="*/ 48760 w 1558955"/>
                <a:gd name="connsiteY30" fmla="*/ 565378 h 925606"/>
                <a:gd name="connsiteX31" fmla="*/ 73503 w 1558955"/>
                <a:gd name="connsiteY31" fmla="*/ 443847 h 925606"/>
                <a:gd name="connsiteX32" fmla="*/ 73501 w 1558955"/>
                <a:gd name="connsiteY32" fmla="*/ 443846 h 925606"/>
                <a:gd name="connsiteX33" fmla="*/ 544346 w 1558955"/>
                <a:gd name="connsiteY33" fmla="*/ 41409 h 925606"/>
                <a:gd name="connsiteX34" fmla="*/ 775489 w 1558955"/>
                <a:gd name="connsiteY34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31504 w 1558955"/>
                <a:gd name="connsiteY22" fmla="*/ 580529 h 925606"/>
                <a:gd name="connsiteX23" fmla="*/ 72774 w 1558955"/>
                <a:gd name="connsiteY23" fmla="*/ 750951 h 925606"/>
                <a:gd name="connsiteX24" fmla="*/ 44392 w 1558955"/>
                <a:gd name="connsiteY24" fmla="*/ 765506 h 925606"/>
                <a:gd name="connsiteX25" fmla="*/ 93151 w 1558955"/>
                <a:gd name="connsiteY25" fmla="*/ 619230 h 925606"/>
                <a:gd name="connsiteX26" fmla="*/ 0 w 1558955"/>
                <a:gd name="connsiteY26" fmla="*/ 641062 h 925606"/>
                <a:gd name="connsiteX27" fmla="*/ 48031 w 1558955"/>
                <a:gd name="connsiteY27" fmla="*/ 567561 h 925606"/>
                <a:gd name="connsiteX28" fmla="*/ 63439 w 1558955"/>
                <a:gd name="connsiteY28" fmla="*/ 568140 h 925606"/>
                <a:gd name="connsiteX29" fmla="*/ 48760 w 1558955"/>
                <a:gd name="connsiteY29" fmla="*/ 565378 h 925606"/>
                <a:gd name="connsiteX30" fmla="*/ 73503 w 1558955"/>
                <a:gd name="connsiteY30" fmla="*/ 443847 h 925606"/>
                <a:gd name="connsiteX31" fmla="*/ 73501 w 1558955"/>
                <a:gd name="connsiteY31" fmla="*/ 443846 h 925606"/>
                <a:gd name="connsiteX32" fmla="*/ 544346 w 1558955"/>
                <a:gd name="connsiteY32" fmla="*/ 41409 h 925606"/>
                <a:gd name="connsiteX33" fmla="*/ 775489 w 1558955"/>
                <a:gd name="connsiteY33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72774 w 1558955"/>
                <a:gd name="connsiteY22" fmla="*/ 750951 h 925606"/>
                <a:gd name="connsiteX23" fmla="*/ 44392 w 1558955"/>
                <a:gd name="connsiteY23" fmla="*/ 765506 h 925606"/>
                <a:gd name="connsiteX24" fmla="*/ 93151 w 1558955"/>
                <a:gd name="connsiteY24" fmla="*/ 619230 h 925606"/>
                <a:gd name="connsiteX25" fmla="*/ 0 w 1558955"/>
                <a:gd name="connsiteY25" fmla="*/ 641062 h 925606"/>
                <a:gd name="connsiteX26" fmla="*/ 48031 w 1558955"/>
                <a:gd name="connsiteY26" fmla="*/ 567561 h 925606"/>
                <a:gd name="connsiteX27" fmla="*/ 63439 w 1558955"/>
                <a:gd name="connsiteY27" fmla="*/ 568140 h 925606"/>
                <a:gd name="connsiteX28" fmla="*/ 48760 w 1558955"/>
                <a:gd name="connsiteY28" fmla="*/ 565378 h 925606"/>
                <a:gd name="connsiteX29" fmla="*/ 73503 w 1558955"/>
                <a:gd name="connsiteY29" fmla="*/ 443847 h 925606"/>
                <a:gd name="connsiteX30" fmla="*/ 73501 w 1558955"/>
                <a:gd name="connsiteY30" fmla="*/ 443846 h 925606"/>
                <a:gd name="connsiteX31" fmla="*/ 544346 w 1558955"/>
                <a:gd name="connsiteY31" fmla="*/ 41409 h 925606"/>
                <a:gd name="connsiteX32" fmla="*/ 775489 w 1558955"/>
                <a:gd name="connsiteY32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44392 w 1558955"/>
                <a:gd name="connsiteY22" fmla="*/ 765506 h 925606"/>
                <a:gd name="connsiteX23" fmla="*/ 93151 w 1558955"/>
                <a:gd name="connsiteY23" fmla="*/ 619230 h 925606"/>
                <a:gd name="connsiteX24" fmla="*/ 0 w 1558955"/>
                <a:gd name="connsiteY24" fmla="*/ 641062 h 925606"/>
                <a:gd name="connsiteX25" fmla="*/ 48031 w 1558955"/>
                <a:gd name="connsiteY25" fmla="*/ 567561 h 925606"/>
                <a:gd name="connsiteX26" fmla="*/ 63439 w 1558955"/>
                <a:gd name="connsiteY26" fmla="*/ 568140 h 925606"/>
                <a:gd name="connsiteX27" fmla="*/ 48760 w 1558955"/>
                <a:gd name="connsiteY27" fmla="*/ 565378 h 925606"/>
                <a:gd name="connsiteX28" fmla="*/ 73503 w 1558955"/>
                <a:gd name="connsiteY28" fmla="*/ 443847 h 925606"/>
                <a:gd name="connsiteX29" fmla="*/ 73501 w 1558955"/>
                <a:gd name="connsiteY29" fmla="*/ 443846 h 925606"/>
                <a:gd name="connsiteX30" fmla="*/ 544346 w 1558955"/>
                <a:gd name="connsiteY30" fmla="*/ 41409 h 925606"/>
                <a:gd name="connsiteX31" fmla="*/ 775489 w 1558955"/>
                <a:gd name="connsiteY31" fmla="*/ 957 h 9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58955" h="925606">
                  <a:moveTo>
                    <a:pt x="775489" y="957"/>
                  </a:moveTo>
                  <a:cubicBezTo>
                    <a:pt x="895216" y="-5711"/>
                    <a:pt x="1012430" y="21284"/>
                    <a:pt x="1186936" y="118549"/>
                  </a:cubicBezTo>
                  <a:cubicBezTo>
                    <a:pt x="1328818" y="197630"/>
                    <a:pt x="1404529" y="251724"/>
                    <a:pt x="1459109" y="377622"/>
                  </a:cubicBezTo>
                  <a:cubicBezTo>
                    <a:pt x="1504228" y="481688"/>
                    <a:pt x="1534793" y="588666"/>
                    <a:pt x="1550076" y="700737"/>
                  </a:cubicBezTo>
                  <a:cubicBezTo>
                    <a:pt x="1564631" y="790370"/>
                    <a:pt x="1559780" y="877940"/>
                    <a:pt x="1546438" y="915418"/>
                  </a:cubicBezTo>
                  <a:cubicBezTo>
                    <a:pt x="1518784" y="902318"/>
                    <a:pt x="1493313" y="904502"/>
                    <a:pt x="1470025" y="925606"/>
                  </a:cubicBezTo>
                  <a:cubicBezTo>
                    <a:pt x="1451104" y="901591"/>
                    <a:pt x="1448921" y="868843"/>
                    <a:pt x="1426361" y="849922"/>
                  </a:cubicBezTo>
                  <a:cubicBezTo>
                    <a:pt x="1373964" y="805530"/>
                    <a:pt x="1320112" y="762594"/>
                    <a:pt x="1262621" y="716019"/>
                  </a:cubicBezTo>
                  <a:cubicBezTo>
                    <a:pt x="1253160" y="773510"/>
                    <a:pt x="1244428" y="825179"/>
                    <a:pt x="1233512" y="888492"/>
                  </a:cubicBezTo>
                  <a:cubicBezTo>
                    <a:pt x="1184025" y="795342"/>
                    <a:pt x="1137451" y="711652"/>
                    <a:pt x="1091603" y="627235"/>
                  </a:cubicBezTo>
                  <a:lnTo>
                    <a:pt x="1094946" y="627304"/>
                  </a:lnTo>
                  <a:lnTo>
                    <a:pt x="1091604" y="626508"/>
                  </a:lnTo>
                  <a:cubicBezTo>
                    <a:pt x="1046412" y="644447"/>
                    <a:pt x="865277" y="737002"/>
                    <a:pt x="823796" y="734940"/>
                  </a:cubicBezTo>
                  <a:cubicBezTo>
                    <a:pt x="831802" y="686909"/>
                    <a:pt x="837624" y="650523"/>
                    <a:pt x="842717" y="614136"/>
                  </a:cubicBezTo>
                  <a:lnTo>
                    <a:pt x="547985" y="732756"/>
                  </a:lnTo>
                  <a:cubicBezTo>
                    <a:pt x="564723" y="682543"/>
                    <a:pt x="578550" y="641062"/>
                    <a:pt x="593105" y="599581"/>
                  </a:cubicBezTo>
                  <a:lnTo>
                    <a:pt x="598348" y="599874"/>
                  </a:lnTo>
                  <a:lnTo>
                    <a:pt x="593106" y="598126"/>
                  </a:lnTo>
                  <a:lnTo>
                    <a:pt x="257618" y="681088"/>
                  </a:lnTo>
                  <a:cubicBezTo>
                    <a:pt x="267807" y="644701"/>
                    <a:pt x="276539" y="613408"/>
                    <a:pt x="285272" y="582843"/>
                  </a:cubicBezTo>
                  <a:lnTo>
                    <a:pt x="288105" y="582946"/>
                  </a:lnTo>
                  <a:lnTo>
                    <a:pt x="285274" y="581389"/>
                  </a:lnTo>
                  <a:cubicBezTo>
                    <a:pt x="244655" y="611816"/>
                    <a:pt x="76412" y="759199"/>
                    <a:pt x="44392" y="765506"/>
                  </a:cubicBezTo>
                  <a:cubicBezTo>
                    <a:pt x="60402" y="718202"/>
                    <a:pt x="76413" y="670172"/>
                    <a:pt x="93151" y="619230"/>
                  </a:cubicBezTo>
                  <a:cubicBezTo>
                    <a:pt x="58947" y="618503"/>
                    <a:pt x="32749" y="639607"/>
                    <a:pt x="0" y="641062"/>
                  </a:cubicBezTo>
                  <a:cubicBezTo>
                    <a:pt x="17466" y="614864"/>
                    <a:pt x="32749" y="591577"/>
                    <a:pt x="48031" y="567561"/>
                  </a:cubicBezTo>
                  <a:lnTo>
                    <a:pt x="63439" y="568140"/>
                  </a:lnTo>
                  <a:lnTo>
                    <a:pt x="48760" y="565378"/>
                  </a:lnTo>
                  <a:lnTo>
                    <a:pt x="73503" y="443847"/>
                  </a:lnTo>
                  <a:cubicBezTo>
                    <a:pt x="73502" y="443847"/>
                    <a:pt x="73502" y="443846"/>
                    <a:pt x="73501" y="443846"/>
                  </a:cubicBezTo>
                  <a:cubicBezTo>
                    <a:pt x="184845" y="256818"/>
                    <a:pt x="356137" y="85612"/>
                    <a:pt x="544346" y="41409"/>
                  </a:cubicBezTo>
                  <a:cubicBezTo>
                    <a:pt x="630911" y="21078"/>
                    <a:pt x="703652" y="4958"/>
                    <a:pt x="775489" y="95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58">
              <a:extLst>
                <a:ext uri="{FF2B5EF4-FFF2-40B4-BE49-F238E27FC236}">
                  <a16:creationId xmlns:a16="http://schemas.microsoft.com/office/drawing/2014/main" id="{46B6B141-887C-4BA1-BAFF-246F98932F0D}"/>
                </a:ext>
              </a:extLst>
            </p:cNvPr>
            <p:cNvSpPr/>
            <p:nvPr/>
          </p:nvSpPr>
          <p:spPr>
            <a:xfrm>
              <a:off x="5096659" y="1522414"/>
              <a:ext cx="1476575" cy="700737"/>
            </a:xfrm>
            <a:custGeom>
              <a:avLst/>
              <a:gdLst>
                <a:gd name="connsiteX0" fmla="*/ 0 w 1933575"/>
                <a:gd name="connsiteY0" fmla="*/ 547390 h 914400"/>
                <a:gd name="connsiteX1" fmla="*/ 616268 w 1933575"/>
                <a:gd name="connsiteY1" fmla="*/ 20658 h 914400"/>
                <a:gd name="connsiteX2" fmla="*/ 981075 w 1933575"/>
                <a:gd name="connsiteY2" fmla="*/ 13990 h 914400"/>
                <a:gd name="connsiteX3" fmla="*/ 1457325 w 1933575"/>
                <a:gd name="connsiteY3" fmla="*/ 121623 h 914400"/>
                <a:gd name="connsiteX4" fmla="*/ 1813560 w 1933575"/>
                <a:gd name="connsiteY4" fmla="*/ 460713 h 914400"/>
                <a:gd name="connsiteX5" fmla="*/ 1932623 w 1933575"/>
                <a:gd name="connsiteY5" fmla="*/ 883623 h 914400"/>
                <a:gd name="connsiteX6" fmla="*/ 1927860 w 1933575"/>
                <a:gd name="connsiteY6" fmla="*/ 915055 h 914400"/>
                <a:gd name="connsiteX7" fmla="*/ 1889760 w 1933575"/>
                <a:gd name="connsiteY7" fmla="*/ 913150 h 914400"/>
                <a:gd name="connsiteX8" fmla="*/ 1638300 w 1933575"/>
                <a:gd name="connsiteY8" fmla="*/ 828378 h 914400"/>
                <a:gd name="connsiteX9" fmla="*/ 1607820 w 1933575"/>
                <a:gd name="connsiteY9" fmla="*/ 793135 h 914400"/>
                <a:gd name="connsiteX10" fmla="*/ 1639253 w 1933575"/>
                <a:gd name="connsiteY10" fmla="*/ 790278 h 914400"/>
                <a:gd name="connsiteX11" fmla="*/ 924877 w 1933575"/>
                <a:gd name="connsiteY11" fmla="*/ 593110 h 914400"/>
                <a:gd name="connsiteX12" fmla="*/ 130493 w 1933575"/>
                <a:gd name="connsiteY12" fmla="*/ 552153 h 914400"/>
                <a:gd name="connsiteX13" fmla="*/ 0 w 1933575"/>
                <a:gd name="connsiteY13" fmla="*/ 547390 h 914400"/>
                <a:gd name="connsiteX0" fmla="*/ 0 w 1935605"/>
                <a:gd name="connsiteY0" fmla="*/ 581385 h 952384"/>
                <a:gd name="connsiteX1" fmla="*/ 616268 w 1935605"/>
                <a:gd name="connsiteY1" fmla="*/ 54653 h 952384"/>
                <a:gd name="connsiteX2" fmla="*/ 1064022 w 1935605"/>
                <a:gd name="connsiteY2" fmla="*/ 24286 h 952384"/>
                <a:gd name="connsiteX3" fmla="*/ 1457325 w 1935605"/>
                <a:gd name="connsiteY3" fmla="*/ 155618 h 952384"/>
                <a:gd name="connsiteX4" fmla="*/ 1813560 w 1935605"/>
                <a:gd name="connsiteY4" fmla="*/ 494708 h 952384"/>
                <a:gd name="connsiteX5" fmla="*/ 1932623 w 1935605"/>
                <a:gd name="connsiteY5" fmla="*/ 917618 h 952384"/>
                <a:gd name="connsiteX6" fmla="*/ 1927860 w 1935605"/>
                <a:gd name="connsiteY6" fmla="*/ 949050 h 952384"/>
                <a:gd name="connsiteX7" fmla="*/ 1889760 w 1935605"/>
                <a:gd name="connsiteY7" fmla="*/ 947145 h 952384"/>
                <a:gd name="connsiteX8" fmla="*/ 1638300 w 1935605"/>
                <a:gd name="connsiteY8" fmla="*/ 862373 h 952384"/>
                <a:gd name="connsiteX9" fmla="*/ 1607820 w 1935605"/>
                <a:gd name="connsiteY9" fmla="*/ 827130 h 952384"/>
                <a:gd name="connsiteX10" fmla="*/ 1639253 w 1935605"/>
                <a:gd name="connsiteY10" fmla="*/ 824273 h 952384"/>
                <a:gd name="connsiteX11" fmla="*/ 924877 w 1935605"/>
                <a:gd name="connsiteY11" fmla="*/ 627105 h 952384"/>
                <a:gd name="connsiteX12" fmla="*/ 130493 w 1935605"/>
                <a:gd name="connsiteY12" fmla="*/ 586148 h 952384"/>
                <a:gd name="connsiteX13" fmla="*/ 0 w 1935605"/>
                <a:gd name="connsiteY13" fmla="*/ 581385 h 952384"/>
                <a:gd name="connsiteX0" fmla="*/ 0 w 1935605"/>
                <a:gd name="connsiteY0" fmla="*/ 551224 h 922224"/>
                <a:gd name="connsiteX1" fmla="*/ 616268 w 1935605"/>
                <a:gd name="connsiteY1" fmla="*/ 24492 h 922224"/>
                <a:gd name="connsiteX2" fmla="*/ 1457325 w 1935605"/>
                <a:gd name="connsiteY2" fmla="*/ 125457 h 922224"/>
                <a:gd name="connsiteX3" fmla="*/ 1813560 w 1935605"/>
                <a:gd name="connsiteY3" fmla="*/ 464547 h 922224"/>
                <a:gd name="connsiteX4" fmla="*/ 1932623 w 1935605"/>
                <a:gd name="connsiteY4" fmla="*/ 887457 h 922224"/>
                <a:gd name="connsiteX5" fmla="*/ 1927860 w 1935605"/>
                <a:gd name="connsiteY5" fmla="*/ 918889 h 922224"/>
                <a:gd name="connsiteX6" fmla="*/ 1889760 w 1935605"/>
                <a:gd name="connsiteY6" fmla="*/ 916984 h 922224"/>
                <a:gd name="connsiteX7" fmla="*/ 1638300 w 1935605"/>
                <a:gd name="connsiteY7" fmla="*/ 832212 h 922224"/>
                <a:gd name="connsiteX8" fmla="*/ 1607820 w 1935605"/>
                <a:gd name="connsiteY8" fmla="*/ 796969 h 922224"/>
                <a:gd name="connsiteX9" fmla="*/ 1639253 w 1935605"/>
                <a:gd name="connsiteY9" fmla="*/ 794112 h 922224"/>
                <a:gd name="connsiteX10" fmla="*/ 924877 w 1935605"/>
                <a:gd name="connsiteY10" fmla="*/ 596944 h 922224"/>
                <a:gd name="connsiteX11" fmla="*/ 130493 w 1935605"/>
                <a:gd name="connsiteY11" fmla="*/ 555987 h 922224"/>
                <a:gd name="connsiteX12" fmla="*/ 0 w 1935605"/>
                <a:gd name="connsiteY12" fmla="*/ 551224 h 922224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130493 w 1935605"/>
                <a:gd name="connsiteY11" fmla="*/ 585693 h 951930"/>
                <a:gd name="connsiteX12" fmla="*/ 0 w 1935605"/>
                <a:gd name="connsiteY12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130493 w 1935605"/>
                <a:gd name="connsiteY11" fmla="*/ 585693 h 951930"/>
                <a:gd name="connsiteX12" fmla="*/ 0 w 1935605"/>
                <a:gd name="connsiteY12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0 w 1935605"/>
                <a:gd name="connsiteY11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0 w 1935605"/>
                <a:gd name="connsiteY10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0 w 1935605"/>
                <a:gd name="connsiteY9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0 w 1935605"/>
                <a:gd name="connsiteY8" fmla="*/ 580930 h 951930"/>
                <a:gd name="connsiteX0" fmla="*/ 0 w 2039865"/>
                <a:gd name="connsiteY0" fmla="*/ 580930 h 976019"/>
                <a:gd name="connsiteX1" fmla="*/ 616268 w 2039865"/>
                <a:gd name="connsiteY1" fmla="*/ 54198 h 976019"/>
                <a:gd name="connsiteX2" fmla="*/ 1457325 w 2039865"/>
                <a:gd name="connsiteY2" fmla="*/ 155163 h 976019"/>
                <a:gd name="connsiteX3" fmla="*/ 1813560 w 2039865"/>
                <a:gd name="connsiteY3" fmla="*/ 494253 h 976019"/>
                <a:gd name="connsiteX4" fmla="*/ 1932623 w 2039865"/>
                <a:gd name="connsiteY4" fmla="*/ 917163 h 976019"/>
                <a:gd name="connsiteX5" fmla="*/ 1927860 w 2039865"/>
                <a:gd name="connsiteY5" fmla="*/ 948595 h 976019"/>
                <a:gd name="connsiteX6" fmla="*/ 1889760 w 2039865"/>
                <a:gd name="connsiteY6" fmla="*/ 946690 h 976019"/>
                <a:gd name="connsiteX7" fmla="*/ 0 w 2039865"/>
                <a:gd name="connsiteY7" fmla="*/ 580930 h 976019"/>
                <a:gd name="connsiteX0" fmla="*/ 0 w 1935605"/>
                <a:gd name="connsiteY0" fmla="*/ 580930 h 948595"/>
                <a:gd name="connsiteX1" fmla="*/ 616268 w 1935605"/>
                <a:gd name="connsiteY1" fmla="*/ 54198 h 948595"/>
                <a:gd name="connsiteX2" fmla="*/ 1457325 w 1935605"/>
                <a:gd name="connsiteY2" fmla="*/ 155163 h 948595"/>
                <a:gd name="connsiteX3" fmla="*/ 1813560 w 1935605"/>
                <a:gd name="connsiteY3" fmla="*/ 494253 h 948595"/>
                <a:gd name="connsiteX4" fmla="*/ 1932623 w 1935605"/>
                <a:gd name="connsiteY4" fmla="*/ 917163 h 948595"/>
                <a:gd name="connsiteX5" fmla="*/ 1927860 w 1935605"/>
                <a:gd name="connsiteY5" fmla="*/ 948595 h 948595"/>
                <a:gd name="connsiteX6" fmla="*/ 0 w 1935605"/>
                <a:gd name="connsiteY6" fmla="*/ 580930 h 948595"/>
                <a:gd name="connsiteX0" fmla="*/ 0 w 1932623"/>
                <a:gd name="connsiteY0" fmla="*/ 580930 h 917880"/>
                <a:gd name="connsiteX1" fmla="*/ 616268 w 1932623"/>
                <a:gd name="connsiteY1" fmla="*/ 54198 h 917880"/>
                <a:gd name="connsiteX2" fmla="*/ 1457325 w 1932623"/>
                <a:gd name="connsiteY2" fmla="*/ 155163 h 917880"/>
                <a:gd name="connsiteX3" fmla="*/ 1813560 w 1932623"/>
                <a:gd name="connsiteY3" fmla="*/ 494253 h 917880"/>
                <a:gd name="connsiteX4" fmla="*/ 1932623 w 1932623"/>
                <a:gd name="connsiteY4" fmla="*/ 917163 h 917880"/>
                <a:gd name="connsiteX5" fmla="*/ 0 w 1932623"/>
                <a:gd name="connsiteY5" fmla="*/ 580930 h 917880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623" h="917163">
                  <a:moveTo>
                    <a:pt x="0" y="580930"/>
                  </a:moveTo>
                  <a:cubicBezTo>
                    <a:pt x="145733" y="336138"/>
                    <a:pt x="369930" y="112054"/>
                    <a:pt x="616268" y="54198"/>
                  </a:cubicBezTo>
                  <a:cubicBezTo>
                    <a:pt x="918403" y="-16763"/>
                    <a:pt x="1091880" y="-48526"/>
                    <a:pt x="1457325" y="155163"/>
                  </a:cubicBezTo>
                  <a:cubicBezTo>
                    <a:pt x="1643028" y="258669"/>
                    <a:pt x="1742123" y="329470"/>
                    <a:pt x="1813560" y="494253"/>
                  </a:cubicBezTo>
                  <a:cubicBezTo>
                    <a:pt x="1872615" y="630460"/>
                    <a:pt x="1912620" y="770478"/>
                    <a:pt x="1932623" y="917163"/>
                  </a:cubicBezTo>
                  <a:cubicBezTo>
                    <a:pt x="402859" y="389462"/>
                    <a:pt x="158017" y="627580"/>
                    <a:pt x="0" y="58093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60">
              <a:extLst>
                <a:ext uri="{FF2B5EF4-FFF2-40B4-BE49-F238E27FC236}">
                  <a16:creationId xmlns:a16="http://schemas.microsoft.com/office/drawing/2014/main" id="{18C93A28-54F0-4EB7-B8BB-B305BA0AB521}"/>
                </a:ext>
              </a:extLst>
            </p:cNvPr>
            <p:cNvSpPr/>
            <p:nvPr/>
          </p:nvSpPr>
          <p:spPr>
            <a:xfrm>
              <a:off x="5454473" y="3590697"/>
              <a:ext cx="723437" cy="490821"/>
            </a:xfrm>
            <a:custGeom>
              <a:avLst/>
              <a:gdLst>
                <a:gd name="connsiteX0" fmla="*/ 915353 w 914400"/>
                <a:gd name="connsiteY0" fmla="*/ 188817 h 628650"/>
                <a:gd name="connsiteX1" fmla="*/ 520065 w 914400"/>
                <a:gd name="connsiteY1" fmla="*/ 624110 h 628650"/>
                <a:gd name="connsiteX2" fmla="*/ 479108 w 914400"/>
                <a:gd name="connsiteY2" fmla="*/ 620299 h 628650"/>
                <a:gd name="connsiteX3" fmla="*/ 356235 w 914400"/>
                <a:gd name="connsiteY3" fmla="*/ 428847 h 628650"/>
                <a:gd name="connsiteX4" fmla="*/ 285750 w 914400"/>
                <a:gd name="connsiteY4" fmla="*/ 422179 h 628650"/>
                <a:gd name="connsiteX5" fmla="*/ 95250 w 914400"/>
                <a:gd name="connsiteY5" fmla="*/ 626014 h 628650"/>
                <a:gd name="connsiteX6" fmla="*/ 20003 w 914400"/>
                <a:gd name="connsiteY6" fmla="*/ 267874 h 628650"/>
                <a:gd name="connsiteX7" fmla="*/ 0 w 914400"/>
                <a:gd name="connsiteY7" fmla="*/ 213582 h 628650"/>
                <a:gd name="connsiteX8" fmla="*/ 121920 w 914400"/>
                <a:gd name="connsiteY8" fmla="*/ 56420 h 628650"/>
                <a:gd name="connsiteX9" fmla="*/ 161925 w 914400"/>
                <a:gd name="connsiteY9" fmla="*/ 98329 h 628650"/>
                <a:gd name="connsiteX10" fmla="*/ 300038 w 914400"/>
                <a:gd name="connsiteY10" fmla="*/ 315499 h 628650"/>
                <a:gd name="connsiteX11" fmla="*/ 358140 w 914400"/>
                <a:gd name="connsiteY11" fmla="*/ 323120 h 628650"/>
                <a:gd name="connsiteX12" fmla="*/ 667703 w 914400"/>
                <a:gd name="connsiteY12" fmla="*/ 31654 h 628650"/>
                <a:gd name="connsiteX13" fmla="*/ 707708 w 914400"/>
                <a:gd name="connsiteY13" fmla="*/ 4985 h 628650"/>
                <a:gd name="connsiteX14" fmla="*/ 741045 w 914400"/>
                <a:gd name="connsiteY14" fmla="*/ 10699 h 628650"/>
                <a:gd name="connsiteX15" fmla="*/ 915353 w 914400"/>
                <a:gd name="connsiteY15" fmla="*/ 188817 h 628650"/>
                <a:gd name="connsiteX0" fmla="*/ 20003 w 915353"/>
                <a:gd name="connsiteY0" fmla="*/ 267874 h 637282"/>
                <a:gd name="connsiteX1" fmla="*/ 0 w 915353"/>
                <a:gd name="connsiteY1" fmla="*/ 213582 h 637282"/>
                <a:gd name="connsiteX2" fmla="*/ 121920 w 915353"/>
                <a:gd name="connsiteY2" fmla="*/ 56420 h 637282"/>
                <a:gd name="connsiteX3" fmla="*/ 161925 w 915353"/>
                <a:gd name="connsiteY3" fmla="*/ 98329 h 637282"/>
                <a:gd name="connsiteX4" fmla="*/ 300038 w 915353"/>
                <a:gd name="connsiteY4" fmla="*/ 315499 h 637282"/>
                <a:gd name="connsiteX5" fmla="*/ 358140 w 915353"/>
                <a:gd name="connsiteY5" fmla="*/ 323120 h 637282"/>
                <a:gd name="connsiteX6" fmla="*/ 667703 w 915353"/>
                <a:gd name="connsiteY6" fmla="*/ 31654 h 637282"/>
                <a:gd name="connsiteX7" fmla="*/ 707708 w 915353"/>
                <a:gd name="connsiteY7" fmla="*/ 4985 h 637282"/>
                <a:gd name="connsiteX8" fmla="*/ 741045 w 915353"/>
                <a:gd name="connsiteY8" fmla="*/ 10699 h 637282"/>
                <a:gd name="connsiteX9" fmla="*/ 915353 w 915353"/>
                <a:gd name="connsiteY9" fmla="*/ 188817 h 637282"/>
                <a:gd name="connsiteX10" fmla="*/ 520065 w 915353"/>
                <a:gd name="connsiteY10" fmla="*/ 624110 h 637282"/>
                <a:gd name="connsiteX11" fmla="*/ 479108 w 915353"/>
                <a:gd name="connsiteY11" fmla="*/ 620299 h 637282"/>
                <a:gd name="connsiteX12" fmla="*/ 356235 w 915353"/>
                <a:gd name="connsiteY12" fmla="*/ 428847 h 637282"/>
                <a:gd name="connsiteX13" fmla="*/ 285750 w 915353"/>
                <a:gd name="connsiteY13" fmla="*/ 422179 h 637282"/>
                <a:gd name="connsiteX14" fmla="*/ 95250 w 915353"/>
                <a:gd name="connsiteY14" fmla="*/ 626014 h 637282"/>
                <a:gd name="connsiteX15" fmla="*/ 135701 w 915353"/>
                <a:gd name="connsiteY15" fmla="*/ 383572 h 637282"/>
                <a:gd name="connsiteX0" fmla="*/ 20003 w 915353"/>
                <a:gd name="connsiteY0" fmla="*/ 267874 h 637282"/>
                <a:gd name="connsiteX1" fmla="*/ 0 w 915353"/>
                <a:gd name="connsiteY1" fmla="*/ 213582 h 637282"/>
                <a:gd name="connsiteX2" fmla="*/ 121920 w 915353"/>
                <a:gd name="connsiteY2" fmla="*/ 56420 h 637282"/>
                <a:gd name="connsiteX3" fmla="*/ 161925 w 915353"/>
                <a:gd name="connsiteY3" fmla="*/ 98329 h 637282"/>
                <a:gd name="connsiteX4" fmla="*/ 300038 w 915353"/>
                <a:gd name="connsiteY4" fmla="*/ 315499 h 637282"/>
                <a:gd name="connsiteX5" fmla="*/ 358140 w 915353"/>
                <a:gd name="connsiteY5" fmla="*/ 323120 h 637282"/>
                <a:gd name="connsiteX6" fmla="*/ 667703 w 915353"/>
                <a:gd name="connsiteY6" fmla="*/ 31654 h 637282"/>
                <a:gd name="connsiteX7" fmla="*/ 707708 w 915353"/>
                <a:gd name="connsiteY7" fmla="*/ 4985 h 637282"/>
                <a:gd name="connsiteX8" fmla="*/ 741045 w 915353"/>
                <a:gd name="connsiteY8" fmla="*/ 10699 h 637282"/>
                <a:gd name="connsiteX9" fmla="*/ 915353 w 915353"/>
                <a:gd name="connsiteY9" fmla="*/ 188817 h 637282"/>
                <a:gd name="connsiteX10" fmla="*/ 520065 w 915353"/>
                <a:gd name="connsiteY10" fmla="*/ 624110 h 637282"/>
                <a:gd name="connsiteX11" fmla="*/ 479108 w 915353"/>
                <a:gd name="connsiteY11" fmla="*/ 620299 h 637282"/>
                <a:gd name="connsiteX12" fmla="*/ 356235 w 915353"/>
                <a:gd name="connsiteY12" fmla="*/ 428847 h 637282"/>
                <a:gd name="connsiteX13" fmla="*/ 285750 w 915353"/>
                <a:gd name="connsiteY13" fmla="*/ 422179 h 637282"/>
                <a:gd name="connsiteX14" fmla="*/ 95250 w 915353"/>
                <a:gd name="connsiteY14" fmla="*/ 626014 h 637282"/>
                <a:gd name="connsiteX0" fmla="*/ 0 w 915353"/>
                <a:gd name="connsiteY0" fmla="*/ 213582 h 637282"/>
                <a:gd name="connsiteX1" fmla="*/ 121920 w 915353"/>
                <a:gd name="connsiteY1" fmla="*/ 56420 h 637282"/>
                <a:gd name="connsiteX2" fmla="*/ 161925 w 915353"/>
                <a:gd name="connsiteY2" fmla="*/ 98329 h 637282"/>
                <a:gd name="connsiteX3" fmla="*/ 300038 w 915353"/>
                <a:gd name="connsiteY3" fmla="*/ 315499 h 637282"/>
                <a:gd name="connsiteX4" fmla="*/ 358140 w 915353"/>
                <a:gd name="connsiteY4" fmla="*/ 323120 h 637282"/>
                <a:gd name="connsiteX5" fmla="*/ 667703 w 915353"/>
                <a:gd name="connsiteY5" fmla="*/ 31654 h 637282"/>
                <a:gd name="connsiteX6" fmla="*/ 707708 w 915353"/>
                <a:gd name="connsiteY6" fmla="*/ 4985 h 637282"/>
                <a:gd name="connsiteX7" fmla="*/ 741045 w 915353"/>
                <a:gd name="connsiteY7" fmla="*/ 10699 h 637282"/>
                <a:gd name="connsiteX8" fmla="*/ 915353 w 915353"/>
                <a:gd name="connsiteY8" fmla="*/ 188817 h 637282"/>
                <a:gd name="connsiteX9" fmla="*/ 520065 w 915353"/>
                <a:gd name="connsiteY9" fmla="*/ 624110 h 637282"/>
                <a:gd name="connsiteX10" fmla="*/ 479108 w 915353"/>
                <a:gd name="connsiteY10" fmla="*/ 620299 h 637282"/>
                <a:gd name="connsiteX11" fmla="*/ 356235 w 915353"/>
                <a:gd name="connsiteY11" fmla="*/ 428847 h 637282"/>
                <a:gd name="connsiteX12" fmla="*/ 285750 w 915353"/>
                <a:gd name="connsiteY12" fmla="*/ 422179 h 637282"/>
                <a:gd name="connsiteX13" fmla="*/ 95250 w 915353"/>
                <a:gd name="connsiteY13" fmla="*/ 626014 h 637282"/>
                <a:gd name="connsiteX0" fmla="*/ 0 w 915353"/>
                <a:gd name="connsiteY0" fmla="*/ 213582 h 637282"/>
                <a:gd name="connsiteX1" fmla="*/ 121920 w 915353"/>
                <a:gd name="connsiteY1" fmla="*/ 56420 h 637282"/>
                <a:gd name="connsiteX2" fmla="*/ 300038 w 915353"/>
                <a:gd name="connsiteY2" fmla="*/ 315499 h 637282"/>
                <a:gd name="connsiteX3" fmla="*/ 358140 w 915353"/>
                <a:gd name="connsiteY3" fmla="*/ 323120 h 637282"/>
                <a:gd name="connsiteX4" fmla="*/ 667703 w 915353"/>
                <a:gd name="connsiteY4" fmla="*/ 31654 h 637282"/>
                <a:gd name="connsiteX5" fmla="*/ 707708 w 915353"/>
                <a:gd name="connsiteY5" fmla="*/ 4985 h 637282"/>
                <a:gd name="connsiteX6" fmla="*/ 741045 w 915353"/>
                <a:gd name="connsiteY6" fmla="*/ 10699 h 637282"/>
                <a:gd name="connsiteX7" fmla="*/ 915353 w 915353"/>
                <a:gd name="connsiteY7" fmla="*/ 188817 h 637282"/>
                <a:gd name="connsiteX8" fmla="*/ 520065 w 915353"/>
                <a:gd name="connsiteY8" fmla="*/ 624110 h 637282"/>
                <a:gd name="connsiteX9" fmla="*/ 479108 w 915353"/>
                <a:gd name="connsiteY9" fmla="*/ 620299 h 637282"/>
                <a:gd name="connsiteX10" fmla="*/ 356235 w 915353"/>
                <a:gd name="connsiteY10" fmla="*/ 428847 h 637282"/>
                <a:gd name="connsiteX11" fmla="*/ 285750 w 915353"/>
                <a:gd name="connsiteY11" fmla="*/ 422179 h 637282"/>
                <a:gd name="connsiteX12" fmla="*/ 95250 w 915353"/>
                <a:gd name="connsiteY12" fmla="*/ 626014 h 637282"/>
                <a:gd name="connsiteX0" fmla="*/ 0 w 918692"/>
                <a:gd name="connsiteY0" fmla="*/ 208597 h 632297"/>
                <a:gd name="connsiteX1" fmla="*/ 121920 w 918692"/>
                <a:gd name="connsiteY1" fmla="*/ 51435 h 632297"/>
                <a:gd name="connsiteX2" fmla="*/ 300038 w 918692"/>
                <a:gd name="connsiteY2" fmla="*/ 310514 h 632297"/>
                <a:gd name="connsiteX3" fmla="*/ 358140 w 918692"/>
                <a:gd name="connsiteY3" fmla="*/ 318135 h 632297"/>
                <a:gd name="connsiteX4" fmla="*/ 667703 w 918692"/>
                <a:gd name="connsiteY4" fmla="*/ 26669 h 632297"/>
                <a:gd name="connsiteX5" fmla="*/ 707708 w 918692"/>
                <a:gd name="connsiteY5" fmla="*/ 0 h 632297"/>
                <a:gd name="connsiteX6" fmla="*/ 915353 w 918692"/>
                <a:gd name="connsiteY6" fmla="*/ 183832 h 632297"/>
                <a:gd name="connsiteX7" fmla="*/ 520065 w 918692"/>
                <a:gd name="connsiteY7" fmla="*/ 619125 h 632297"/>
                <a:gd name="connsiteX8" fmla="*/ 479108 w 918692"/>
                <a:gd name="connsiteY8" fmla="*/ 615314 h 632297"/>
                <a:gd name="connsiteX9" fmla="*/ 356235 w 918692"/>
                <a:gd name="connsiteY9" fmla="*/ 423862 h 632297"/>
                <a:gd name="connsiteX10" fmla="*/ 285750 w 918692"/>
                <a:gd name="connsiteY10" fmla="*/ 417194 h 632297"/>
                <a:gd name="connsiteX11" fmla="*/ 95250 w 918692"/>
                <a:gd name="connsiteY11" fmla="*/ 621029 h 632297"/>
                <a:gd name="connsiteX0" fmla="*/ 0 w 915353"/>
                <a:gd name="connsiteY0" fmla="*/ 208597 h 632297"/>
                <a:gd name="connsiteX1" fmla="*/ 121920 w 915353"/>
                <a:gd name="connsiteY1" fmla="*/ 51435 h 632297"/>
                <a:gd name="connsiteX2" fmla="*/ 300038 w 915353"/>
                <a:gd name="connsiteY2" fmla="*/ 310514 h 632297"/>
                <a:gd name="connsiteX3" fmla="*/ 358140 w 915353"/>
                <a:gd name="connsiteY3" fmla="*/ 318135 h 632297"/>
                <a:gd name="connsiteX4" fmla="*/ 667703 w 915353"/>
                <a:gd name="connsiteY4" fmla="*/ 26669 h 632297"/>
                <a:gd name="connsiteX5" fmla="*/ 707708 w 915353"/>
                <a:gd name="connsiteY5" fmla="*/ 0 h 632297"/>
                <a:gd name="connsiteX6" fmla="*/ 915353 w 915353"/>
                <a:gd name="connsiteY6" fmla="*/ 183832 h 632297"/>
                <a:gd name="connsiteX7" fmla="*/ 520065 w 915353"/>
                <a:gd name="connsiteY7" fmla="*/ 619125 h 632297"/>
                <a:gd name="connsiteX8" fmla="*/ 479108 w 915353"/>
                <a:gd name="connsiteY8" fmla="*/ 615314 h 632297"/>
                <a:gd name="connsiteX9" fmla="*/ 356235 w 915353"/>
                <a:gd name="connsiteY9" fmla="*/ 423862 h 632297"/>
                <a:gd name="connsiteX10" fmla="*/ 285750 w 915353"/>
                <a:gd name="connsiteY10" fmla="*/ 417194 h 632297"/>
                <a:gd name="connsiteX11" fmla="*/ 95250 w 915353"/>
                <a:gd name="connsiteY11" fmla="*/ 621029 h 632297"/>
                <a:gd name="connsiteX0" fmla="*/ 0 w 915353"/>
                <a:gd name="connsiteY0" fmla="*/ 208597 h 632297"/>
                <a:gd name="connsiteX1" fmla="*/ 121920 w 915353"/>
                <a:gd name="connsiteY1" fmla="*/ 51435 h 632297"/>
                <a:gd name="connsiteX2" fmla="*/ 300038 w 915353"/>
                <a:gd name="connsiteY2" fmla="*/ 310514 h 632297"/>
                <a:gd name="connsiteX3" fmla="*/ 358140 w 915353"/>
                <a:gd name="connsiteY3" fmla="*/ 318135 h 632297"/>
                <a:gd name="connsiteX4" fmla="*/ 707708 w 915353"/>
                <a:gd name="connsiteY4" fmla="*/ 0 h 632297"/>
                <a:gd name="connsiteX5" fmla="*/ 915353 w 915353"/>
                <a:gd name="connsiteY5" fmla="*/ 183832 h 632297"/>
                <a:gd name="connsiteX6" fmla="*/ 520065 w 915353"/>
                <a:gd name="connsiteY6" fmla="*/ 619125 h 632297"/>
                <a:gd name="connsiteX7" fmla="*/ 479108 w 915353"/>
                <a:gd name="connsiteY7" fmla="*/ 615314 h 632297"/>
                <a:gd name="connsiteX8" fmla="*/ 356235 w 915353"/>
                <a:gd name="connsiteY8" fmla="*/ 423862 h 632297"/>
                <a:gd name="connsiteX9" fmla="*/ 285750 w 915353"/>
                <a:gd name="connsiteY9" fmla="*/ 417194 h 632297"/>
                <a:gd name="connsiteX10" fmla="*/ 95250 w 915353"/>
                <a:gd name="connsiteY10" fmla="*/ 621029 h 632297"/>
                <a:gd name="connsiteX0" fmla="*/ 0 w 915353"/>
                <a:gd name="connsiteY0" fmla="*/ 208597 h 621028"/>
                <a:gd name="connsiteX1" fmla="*/ 121920 w 915353"/>
                <a:gd name="connsiteY1" fmla="*/ 51435 h 621028"/>
                <a:gd name="connsiteX2" fmla="*/ 300038 w 915353"/>
                <a:gd name="connsiteY2" fmla="*/ 310514 h 621028"/>
                <a:gd name="connsiteX3" fmla="*/ 358140 w 915353"/>
                <a:gd name="connsiteY3" fmla="*/ 318135 h 621028"/>
                <a:gd name="connsiteX4" fmla="*/ 707708 w 915353"/>
                <a:gd name="connsiteY4" fmla="*/ 0 h 621028"/>
                <a:gd name="connsiteX5" fmla="*/ 915353 w 915353"/>
                <a:gd name="connsiteY5" fmla="*/ 183832 h 621028"/>
                <a:gd name="connsiteX6" fmla="*/ 479108 w 915353"/>
                <a:gd name="connsiteY6" fmla="*/ 615314 h 621028"/>
                <a:gd name="connsiteX7" fmla="*/ 356235 w 915353"/>
                <a:gd name="connsiteY7" fmla="*/ 423862 h 621028"/>
                <a:gd name="connsiteX8" fmla="*/ 285750 w 915353"/>
                <a:gd name="connsiteY8" fmla="*/ 417194 h 621028"/>
                <a:gd name="connsiteX9" fmla="*/ 95250 w 915353"/>
                <a:gd name="connsiteY9" fmla="*/ 621029 h 62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3" h="621028">
                  <a:moveTo>
                    <a:pt x="0" y="208597"/>
                  </a:moveTo>
                  <a:cubicBezTo>
                    <a:pt x="3810" y="127635"/>
                    <a:pt x="67628" y="94297"/>
                    <a:pt x="121920" y="51435"/>
                  </a:cubicBezTo>
                  <a:cubicBezTo>
                    <a:pt x="171926" y="68421"/>
                    <a:pt x="260668" y="266064"/>
                    <a:pt x="300038" y="310514"/>
                  </a:cubicBezTo>
                  <a:cubicBezTo>
                    <a:pt x="318135" y="340994"/>
                    <a:pt x="290195" y="369887"/>
                    <a:pt x="358140" y="318135"/>
                  </a:cubicBezTo>
                  <a:cubicBezTo>
                    <a:pt x="426085" y="266383"/>
                    <a:pt x="614839" y="22384"/>
                    <a:pt x="707708" y="0"/>
                  </a:cubicBezTo>
                  <a:cubicBezTo>
                    <a:pt x="748983" y="26194"/>
                    <a:pt x="847741" y="95478"/>
                    <a:pt x="915353" y="183832"/>
                  </a:cubicBezTo>
                  <a:lnTo>
                    <a:pt x="479108" y="615314"/>
                  </a:lnTo>
                  <a:cubicBezTo>
                    <a:pt x="439103" y="551497"/>
                    <a:pt x="396240" y="488632"/>
                    <a:pt x="356235" y="423862"/>
                  </a:cubicBezTo>
                  <a:cubicBezTo>
                    <a:pt x="325755" y="375285"/>
                    <a:pt x="326708" y="373379"/>
                    <a:pt x="285750" y="417194"/>
                  </a:cubicBezTo>
                  <a:lnTo>
                    <a:pt x="95250" y="621029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62">
              <a:extLst>
                <a:ext uri="{FF2B5EF4-FFF2-40B4-BE49-F238E27FC236}">
                  <a16:creationId xmlns:a16="http://schemas.microsoft.com/office/drawing/2014/main" id="{CA54034F-4EF9-4004-9A71-2C236EC5C820}"/>
                </a:ext>
              </a:extLst>
            </p:cNvPr>
            <p:cNvSpPr/>
            <p:nvPr/>
          </p:nvSpPr>
          <p:spPr>
            <a:xfrm>
              <a:off x="5560954" y="3305484"/>
              <a:ext cx="458473" cy="560356"/>
            </a:xfrm>
            <a:custGeom>
              <a:avLst/>
              <a:gdLst>
                <a:gd name="connsiteX0" fmla="*/ 608648 w 600075"/>
                <a:gd name="connsiteY0" fmla="*/ 18800 h 733425"/>
                <a:gd name="connsiteX1" fmla="*/ 573405 w 600075"/>
                <a:gd name="connsiteY1" fmla="*/ 9275 h 733425"/>
                <a:gd name="connsiteX2" fmla="*/ 350520 w 600075"/>
                <a:gd name="connsiteY2" fmla="*/ 91190 h 733425"/>
                <a:gd name="connsiteX3" fmla="*/ 134302 w 600075"/>
                <a:gd name="connsiteY3" fmla="*/ 93095 h 733425"/>
                <a:gd name="connsiteX4" fmla="*/ 0 w 600075"/>
                <a:gd name="connsiteY4" fmla="*/ 57853 h 733425"/>
                <a:gd name="connsiteX5" fmla="*/ 12383 w 600075"/>
                <a:gd name="connsiteY5" fmla="*/ 175010 h 733425"/>
                <a:gd name="connsiteX6" fmla="*/ 12383 w 600075"/>
                <a:gd name="connsiteY6" fmla="*/ 175010 h 733425"/>
                <a:gd name="connsiteX7" fmla="*/ 11430 w 600075"/>
                <a:gd name="connsiteY7" fmla="*/ 209300 h 733425"/>
                <a:gd name="connsiteX8" fmla="*/ 2858 w 600075"/>
                <a:gd name="connsiteY8" fmla="*/ 425518 h 733425"/>
                <a:gd name="connsiteX9" fmla="*/ 205740 w 600075"/>
                <a:gd name="connsiteY9" fmla="*/ 742700 h 733425"/>
                <a:gd name="connsiteX10" fmla="*/ 589598 w 600075"/>
                <a:gd name="connsiteY10" fmla="*/ 374083 h 733425"/>
                <a:gd name="connsiteX11" fmla="*/ 586740 w 600075"/>
                <a:gd name="connsiteY11" fmla="*/ 185488 h 733425"/>
                <a:gd name="connsiteX12" fmla="*/ 608648 w 600075"/>
                <a:gd name="connsiteY12" fmla="*/ 1880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075" h="733425">
                  <a:moveTo>
                    <a:pt x="608648" y="18800"/>
                  </a:moveTo>
                  <a:cubicBezTo>
                    <a:pt x="604838" y="-12632"/>
                    <a:pt x="586740" y="3560"/>
                    <a:pt x="573405" y="9275"/>
                  </a:cubicBezTo>
                  <a:cubicBezTo>
                    <a:pt x="501015" y="40708"/>
                    <a:pt x="426720" y="67378"/>
                    <a:pt x="350520" y="91190"/>
                  </a:cubicBezTo>
                  <a:cubicBezTo>
                    <a:pt x="278130" y="115003"/>
                    <a:pt x="208598" y="121670"/>
                    <a:pt x="134302" y="93095"/>
                  </a:cubicBezTo>
                  <a:cubicBezTo>
                    <a:pt x="91440" y="76903"/>
                    <a:pt x="48577" y="52138"/>
                    <a:pt x="0" y="57853"/>
                  </a:cubicBezTo>
                  <a:cubicBezTo>
                    <a:pt x="3810" y="96905"/>
                    <a:pt x="8573" y="135958"/>
                    <a:pt x="12383" y="175010"/>
                  </a:cubicBezTo>
                  <a:cubicBezTo>
                    <a:pt x="12383" y="175010"/>
                    <a:pt x="12383" y="175010"/>
                    <a:pt x="12383" y="175010"/>
                  </a:cubicBezTo>
                  <a:cubicBezTo>
                    <a:pt x="12383" y="186440"/>
                    <a:pt x="12383" y="197870"/>
                    <a:pt x="11430" y="209300"/>
                  </a:cubicBezTo>
                  <a:cubicBezTo>
                    <a:pt x="9525" y="281690"/>
                    <a:pt x="20002" y="354080"/>
                    <a:pt x="2858" y="425518"/>
                  </a:cubicBezTo>
                  <a:cubicBezTo>
                    <a:pt x="69533" y="529340"/>
                    <a:pt x="136208" y="634115"/>
                    <a:pt x="205740" y="742700"/>
                  </a:cubicBezTo>
                  <a:cubicBezTo>
                    <a:pt x="335280" y="617923"/>
                    <a:pt x="461963" y="496003"/>
                    <a:pt x="589598" y="374083"/>
                  </a:cubicBezTo>
                  <a:cubicBezTo>
                    <a:pt x="588645" y="311218"/>
                    <a:pt x="587693" y="248353"/>
                    <a:pt x="586740" y="185488"/>
                  </a:cubicBezTo>
                  <a:cubicBezTo>
                    <a:pt x="594360" y="130243"/>
                    <a:pt x="601980" y="74998"/>
                    <a:pt x="608648" y="1880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64">
              <a:extLst>
                <a:ext uri="{FF2B5EF4-FFF2-40B4-BE49-F238E27FC236}">
                  <a16:creationId xmlns:a16="http://schemas.microsoft.com/office/drawing/2014/main" id="{F9E2DA70-516C-4364-89BE-AEC3A56866F7}"/>
                </a:ext>
              </a:extLst>
            </p:cNvPr>
            <p:cNvSpPr/>
            <p:nvPr/>
          </p:nvSpPr>
          <p:spPr>
            <a:xfrm>
              <a:off x="5358631" y="2556445"/>
              <a:ext cx="130992" cy="181934"/>
            </a:xfrm>
            <a:custGeom>
              <a:avLst/>
              <a:gdLst>
                <a:gd name="connsiteX0" fmla="*/ 177182 w 171450"/>
                <a:gd name="connsiteY0" fmla="*/ 132410 h 238125"/>
                <a:gd name="connsiteX1" fmla="*/ 174324 w 171450"/>
                <a:gd name="connsiteY1" fmla="*/ 159080 h 238125"/>
                <a:gd name="connsiteX2" fmla="*/ 86694 w 171450"/>
                <a:gd name="connsiteY2" fmla="*/ 244805 h 238125"/>
                <a:gd name="connsiteX3" fmla="*/ 3827 w 171450"/>
                <a:gd name="connsiteY3" fmla="*/ 160032 h 238125"/>
                <a:gd name="connsiteX4" fmla="*/ 17 w 171450"/>
                <a:gd name="connsiteY4" fmla="*/ 125742 h 238125"/>
                <a:gd name="connsiteX5" fmla="*/ 90504 w 171450"/>
                <a:gd name="connsiteY5" fmla="*/ 12 h 238125"/>
                <a:gd name="connsiteX6" fmla="*/ 177182 w 171450"/>
                <a:gd name="connsiteY6" fmla="*/ 13241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38125">
                  <a:moveTo>
                    <a:pt x="177182" y="132410"/>
                  </a:moveTo>
                  <a:cubicBezTo>
                    <a:pt x="177182" y="136220"/>
                    <a:pt x="177182" y="147650"/>
                    <a:pt x="174324" y="159080"/>
                  </a:cubicBezTo>
                  <a:cubicBezTo>
                    <a:pt x="162894" y="211467"/>
                    <a:pt x="127652" y="247662"/>
                    <a:pt x="86694" y="244805"/>
                  </a:cubicBezTo>
                  <a:cubicBezTo>
                    <a:pt x="35259" y="240995"/>
                    <a:pt x="15257" y="203847"/>
                    <a:pt x="3827" y="160032"/>
                  </a:cubicBezTo>
                  <a:cubicBezTo>
                    <a:pt x="969" y="148602"/>
                    <a:pt x="17" y="137172"/>
                    <a:pt x="17" y="125742"/>
                  </a:cubicBezTo>
                  <a:cubicBezTo>
                    <a:pt x="-936" y="54305"/>
                    <a:pt x="39069" y="-940"/>
                    <a:pt x="90504" y="12"/>
                  </a:cubicBezTo>
                  <a:cubicBezTo>
                    <a:pt x="139082" y="965"/>
                    <a:pt x="178134" y="57162"/>
                    <a:pt x="177182" y="13241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65">
              <a:extLst>
                <a:ext uri="{FF2B5EF4-FFF2-40B4-BE49-F238E27FC236}">
                  <a16:creationId xmlns:a16="http://schemas.microsoft.com/office/drawing/2014/main" id="{DC6B10B8-6D67-4A37-B77A-825F9F58794C}"/>
                </a:ext>
              </a:extLst>
            </p:cNvPr>
            <p:cNvSpPr/>
            <p:nvPr/>
          </p:nvSpPr>
          <p:spPr>
            <a:xfrm>
              <a:off x="5910982" y="2549904"/>
              <a:ext cx="130992" cy="181934"/>
            </a:xfrm>
            <a:custGeom>
              <a:avLst/>
              <a:gdLst>
                <a:gd name="connsiteX0" fmla="*/ 180039 w 171450"/>
                <a:gd name="connsiteY0" fmla="*/ 117158 h 238125"/>
                <a:gd name="connsiteX1" fmla="*/ 89552 w 171450"/>
                <a:gd name="connsiteY1" fmla="*/ 243840 h 238125"/>
                <a:gd name="connsiteX2" fmla="*/ 17 w 171450"/>
                <a:gd name="connsiteY2" fmla="*/ 121920 h 238125"/>
                <a:gd name="connsiteX3" fmla="*/ 2874 w 171450"/>
                <a:gd name="connsiteY3" fmla="*/ 92392 h 238125"/>
                <a:gd name="connsiteX4" fmla="*/ 90504 w 171450"/>
                <a:gd name="connsiteY4" fmla="*/ 0 h 238125"/>
                <a:gd name="connsiteX5" fmla="*/ 178134 w 171450"/>
                <a:gd name="connsiteY5" fmla="*/ 92392 h 238125"/>
                <a:gd name="connsiteX6" fmla="*/ 180039 w 171450"/>
                <a:gd name="connsiteY6" fmla="*/ 11715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38125">
                  <a:moveTo>
                    <a:pt x="180039" y="117158"/>
                  </a:moveTo>
                  <a:cubicBezTo>
                    <a:pt x="180039" y="190500"/>
                    <a:pt x="140034" y="243840"/>
                    <a:pt x="89552" y="243840"/>
                  </a:cubicBezTo>
                  <a:cubicBezTo>
                    <a:pt x="39069" y="243840"/>
                    <a:pt x="-936" y="189548"/>
                    <a:pt x="17" y="121920"/>
                  </a:cubicBezTo>
                  <a:cubicBezTo>
                    <a:pt x="17" y="112395"/>
                    <a:pt x="969" y="101917"/>
                    <a:pt x="2874" y="92392"/>
                  </a:cubicBezTo>
                  <a:cubicBezTo>
                    <a:pt x="13352" y="35242"/>
                    <a:pt x="47642" y="0"/>
                    <a:pt x="90504" y="0"/>
                  </a:cubicBezTo>
                  <a:cubicBezTo>
                    <a:pt x="133367" y="0"/>
                    <a:pt x="167657" y="36195"/>
                    <a:pt x="178134" y="92392"/>
                  </a:cubicBezTo>
                  <a:cubicBezTo>
                    <a:pt x="179087" y="102870"/>
                    <a:pt x="179087" y="112395"/>
                    <a:pt x="180039" y="11715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66">
              <a:extLst>
                <a:ext uri="{FF2B5EF4-FFF2-40B4-BE49-F238E27FC236}">
                  <a16:creationId xmlns:a16="http://schemas.microsoft.com/office/drawing/2014/main" id="{4F07F538-1F17-43D0-8BEC-B96A99E246FC}"/>
                </a:ext>
              </a:extLst>
            </p:cNvPr>
            <p:cNvSpPr/>
            <p:nvPr/>
          </p:nvSpPr>
          <p:spPr>
            <a:xfrm>
              <a:off x="5552766" y="2988900"/>
              <a:ext cx="342036" cy="94606"/>
            </a:xfrm>
            <a:custGeom>
              <a:avLst/>
              <a:gdLst>
                <a:gd name="connsiteX0" fmla="*/ 210742 w 447675"/>
                <a:gd name="connsiteY0" fmla="*/ 124553 h 123825"/>
                <a:gd name="connsiteX1" fmla="*/ 27862 w 447675"/>
                <a:gd name="connsiteY1" fmla="*/ 78833 h 123825"/>
                <a:gd name="connsiteX2" fmla="*/ 5002 w 447675"/>
                <a:gd name="connsiteY2" fmla="*/ 33112 h 123825"/>
                <a:gd name="connsiteX3" fmla="*/ 52627 w 447675"/>
                <a:gd name="connsiteY3" fmla="*/ 31207 h 123825"/>
                <a:gd name="connsiteX4" fmla="*/ 389812 w 447675"/>
                <a:gd name="connsiteY4" fmla="*/ 16920 h 123825"/>
                <a:gd name="connsiteX5" fmla="*/ 445057 w 447675"/>
                <a:gd name="connsiteY5" fmla="*/ 13110 h 123825"/>
                <a:gd name="connsiteX6" fmla="*/ 418387 w 447675"/>
                <a:gd name="connsiteY6" fmla="*/ 61687 h 123825"/>
                <a:gd name="connsiteX7" fmla="*/ 210742 w 447675"/>
                <a:gd name="connsiteY7" fmla="*/ 12455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123825">
                  <a:moveTo>
                    <a:pt x="210742" y="124553"/>
                  </a:moveTo>
                  <a:cubicBezTo>
                    <a:pt x="143115" y="126458"/>
                    <a:pt x="84060" y="108360"/>
                    <a:pt x="27862" y="78833"/>
                  </a:cubicBezTo>
                  <a:cubicBezTo>
                    <a:pt x="9765" y="69308"/>
                    <a:pt x="-9285" y="55972"/>
                    <a:pt x="5002" y="33112"/>
                  </a:cubicBezTo>
                  <a:cubicBezTo>
                    <a:pt x="17385" y="12157"/>
                    <a:pt x="35482" y="22635"/>
                    <a:pt x="52627" y="31207"/>
                  </a:cubicBezTo>
                  <a:cubicBezTo>
                    <a:pt x="167880" y="93120"/>
                    <a:pt x="280275" y="87405"/>
                    <a:pt x="389812" y="16920"/>
                  </a:cubicBezTo>
                  <a:cubicBezTo>
                    <a:pt x="407910" y="5490"/>
                    <a:pt x="427912" y="-12608"/>
                    <a:pt x="445057" y="13110"/>
                  </a:cubicBezTo>
                  <a:cubicBezTo>
                    <a:pt x="463155" y="40732"/>
                    <a:pt x="435532" y="51210"/>
                    <a:pt x="418387" y="61687"/>
                  </a:cubicBezTo>
                  <a:cubicBezTo>
                    <a:pt x="352665" y="102645"/>
                    <a:pt x="284085" y="127410"/>
                    <a:pt x="210742" y="1245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73">
              <a:extLst>
                <a:ext uri="{FF2B5EF4-FFF2-40B4-BE49-F238E27FC236}">
                  <a16:creationId xmlns:a16="http://schemas.microsoft.com/office/drawing/2014/main" id="{3AAB2F4D-6E5D-42B4-A07A-1DC3183EB7FB}"/>
                </a:ext>
              </a:extLst>
            </p:cNvPr>
            <p:cNvSpPr/>
            <p:nvPr/>
          </p:nvSpPr>
          <p:spPr>
            <a:xfrm>
              <a:off x="4849691" y="1959281"/>
              <a:ext cx="1535063" cy="207644"/>
            </a:xfrm>
            <a:custGeom>
              <a:avLst/>
              <a:gdLst>
                <a:gd name="connsiteX0" fmla="*/ 323248 w 2000250"/>
                <a:gd name="connsiteY0" fmla="*/ 19365 h 276225"/>
                <a:gd name="connsiteX1" fmla="*/ 658528 w 2000250"/>
                <a:gd name="connsiteY1" fmla="*/ 315 h 276225"/>
                <a:gd name="connsiteX2" fmla="*/ 1585310 w 2000250"/>
                <a:gd name="connsiteY2" fmla="*/ 125093 h 276225"/>
                <a:gd name="connsiteX3" fmla="*/ 2009173 w 2000250"/>
                <a:gd name="connsiteY3" fmla="*/ 267968 h 276225"/>
                <a:gd name="connsiteX4" fmla="*/ 1922495 w 2000250"/>
                <a:gd name="connsiteY4" fmla="*/ 271778 h 276225"/>
                <a:gd name="connsiteX5" fmla="*/ 1918685 w 2000250"/>
                <a:gd name="connsiteY5" fmla="*/ 274635 h 276225"/>
                <a:gd name="connsiteX6" fmla="*/ 1655795 w 2000250"/>
                <a:gd name="connsiteY6" fmla="*/ 258443 h 276225"/>
                <a:gd name="connsiteX7" fmla="*/ 1474820 w 2000250"/>
                <a:gd name="connsiteY7" fmla="*/ 248918 h 276225"/>
                <a:gd name="connsiteX8" fmla="*/ 1330993 w 2000250"/>
                <a:gd name="connsiteY8" fmla="*/ 240345 h 276225"/>
                <a:gd name="connsiteX9" fmla="*/ 1208120 w 2000250"/>
                <a:gd name="connsiteY9" fmla="*/ 232725 h 276225"/>
                <a:gd name="connsiteX10" fmla="*/ 1003333 w 2000250"/>
                <a:gd name="connsiteY10" fmla="*/ 221295 h 276225"/>
                <a:gd name="connsiteX11" fmla="*/ 883318 w 2000250"/>
                <a:gd name="connsiteY11" fmla="*/ 217485 h 276225"/>
                <a:gd name="connsiteX12" fmla="*/ 646145 w 2000250"/>
                <a:gd name="connsiteY12" fmla="*/ 213675 h 276225"/>
                <a:gd name="connsiteX13" fmla="*/ 600425 w 2000250"/>
                <a:gd name="connsiteY13" fmla="*/ 199388 h 276225"/>
                <a:gd name="connsiteX14" fmla="*/ 549943 w 2000250"/>
                <a:gd name="connsiteY14" fmla="*/ 197483 h 276225"/>
                <a:gd name="connsiteX15" fmla="*/ 290863 w 2000250"/>
                <a:gd name="connsiteY15" fmla="*/ 178433 h 276225"/>
                <a:gd name="connsiteX16" fmla="*/ 55595 w 2000250"/>
                <a:gd name="connsiteY16" fmla="*/ 150810 h 276225"/>
                <a:gd name="connsiteX17" fmla="*/ 27020 w 2000250"/>
                <a:gd name="connsiteY17" fmla="*/ 145095 h 276225"/>
                <a:gd name="connsiteX18" fmla="*/ 350 w 2000250"/>
                <a:gd name="connsiteY18" fmla="*/ 126045 h 276225"/>
                <a:gd name="connsiteX19" fmla="*/ 24163 w 2000250"/>
                <a:gd name="connsiteY19" fmla="*/ 99375 h 276225"/>
                <a:gd name="connsiteX20" fmla="*/ 227045 w 2000250"/>
                <a:gd name="connsiteY20" fmla="*/ 40320 h 276225"/>
                <a:gd name="connsiteX21" fmla="*/ 323248 w 2000250"/>
                <a:gd name="connsiteY21" fmla="*/ 19365 h 276225"/>
                <a:gd name="connsiteX0" fmla="*/ 323248 w 2009172"/>
                <a:gd name="connsiteY0" fmla="*/ 19365 h 280440"/>
                <a:gd name="connsiteX1" fmla="*/ 658528 w 2009172"/>
                <a:gd name="connsiteY1" fmla="*/ 315 h 280440"/>
                <a:gd name="connsiteX2" fmla="*/ 1585310 w 2009172"/>
                <a:gd name="connsiteY2" fmla="*/ 125093 h 280440"/>
                <a:gd name="connsiteX3" fmla="*/ 2009173 w 2009172"/>
                <a:gd name="connsiteY3" fmla="*/ 267968 h 280440"/>
                <a:gd name="connsiteX4" fmla="*/ 1922495 w 2009172"/>
                <a:gd name="connsiteY4" fmla="*/ 271778 h 280440"/>
                <a:gd name="connsiteX5" fmla="*/ 1918685 w 2009172"/>
                <a:gd name="connsiteY5" fmla="*/ 274635 h 280440"/>
                <a:gd name="connsiteX6" fmla="*/ 1655795 w 2009172"/>
                <a:gd name="connsiteY6" fmla="*/ 258443 h 280440"/>
                <a:gd name="connsiteX7" fmla="*/ 1474820 w 2009172"/>
                <a:gd name="connsiteY7" fmla="*/ 248918 h 280440"/>
                <a:gd name="connsiteX8" fmla="*/ 1330993 w 2009172"/>
                <a:gd name="connsiteY8" fmla="*/ 240345 h 280440"/>
                <a:gd name="connsiteX9" fmla="*/ 1208120 w 2009172"/>
                <a:gd name="connsiteY9" fmla="*/ 232725 h 280440"/>
                <a:gd name="connsiteX10" fmla="*/ 883318 w 2009172"/>
                <a:gd name="connsiteY10" fmla="*/ 217485 h 280440"/>
                <a:gd name="connsiteX11" fmla="*/ 646145 w 2009172"/>
                <a:gd name="connsiteY11" fmla="*/ 213675 h 280440"/>
                <a:gd name="connsiteX12" fmla="*/ 600425 w 2009172"/>
                <a:gd name="connsiteY12" fmla="*/ 199388 h 280440"/>
                <a:gd name="connsiteX13" fmla="*/ 549943 w 2009172"/>
                <a:gd name="connsiteY13" fmla="*/ 197483 h 280440"/>
                <a:gd name="connsiteX14" fmla="*/ 290863 w 2009172"/>
                <a:gd name="connsiteY14" fmla="*/ 178433 h 280440"/>
                <a:gd name="connsiteX15" fmla="*/ 55595 w 2009172"/>
                <a:gd name="connsiteY15" fmla="*/ 150810 h 280440"/>
                <a:gd name="connsiteX16" fmla="*/ 27020 w 2009172"/>
                <a:gd name="connsiteY16" fmla="*/ 145095 h 280440"/>
                <a:gd name="connsiteX17" fmla="*/ 350 w 2009172"/>
                <a:gd name="connsiteY17" fmla="*/ 126045 h 280440"/>
                <a:gd name="connsiteX18" fmla="*/ 24163 w 2009172"/>
                <a:gd name="connsiteY18" fmla="*/ 99375 h 280440"/>
                <a:gd name="connsiteX19" fmla="*/ 227045 w 2009172"/>
                <a:gd name="connsiteY19" fmla="*/ 40320 h 280440"/>
                <a:gd name="connsiteX20" fmla="*/ 323248 w 2009172"/>
                <a:gd name="connsiteY20" fmla="*/ 19365 h 280440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1330993 w 2009173"/>
                <a:gd name="connsiteY8" fmla="*/ 240345 h 280439"/>
                <a:gd name="connsiteX9" fmla="*/ 1208120 w 2009173"/>
                <a:gd name="connsiteY9" fmla="*/ 232725 h 280439"/>
                <a:gd name="connsiteX10" fmla="*/ 646145 w 2009173"/>
                <a:gd name="connsiteY10" fmla="*/ 213675 h 280439"/>
                <a:gd name="connsiteX11" fmla="*/ 600425 w 2009173"/>
                <a:gd name="connsiteY11" fmla="*/ 199388 h 280439"/>
                <a:gd name="connsiteX12" fmla="*/ 549943 w 2009173"/>
                <a:gd name="connsiteY12" fmla="*/ 197483 h 280439"/>
                <a:gd name="connsiteX13" fmla="*/ 290863 w 2009173"/>
                <a:gd name="connsiteY13" fmla="*/ 178433 h 280439"/>
                <a:gd name="connsiteX14" fmla="*/ 55595 w 2009173"/>
                <a:gd name="connsiteY14" fmla="*/ 150810 h 280439"/>
                <a:gd name="connsiteX15" fmla="*/ 27020 w 2009173"/>
                <a:gd name="connsiteY15" fmla="*/ 145095 h 280439"/>
                <a:gd name="connsiteX16" fmla="*/ 350 w 2009173"/>
                <a:gd name="connsiteY16" fmla="*/ 126045 h 280439"/>
                <a:gd name="connsiteX17" fmla="*/ 24163 w 2009173"/>
                <a:gd name="connsiteY17" fmla="*/ 99375 h 280439"/>
                <a:gd name="connsiteX18" fmla="*/ 227045 w 2009173"/>
                <a:gd name="connsiteY18" fmla="*/ 40320 h 280439"/>
                <a:gd name="connsiteX19" fmla="*/ 323248 w 2009173"/>
                <a:gd name="connsiteY19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1330993 w 2009173"/>
                <a:gd name="connsiteY8" fmla="*/ 240345 h 280439"/>
                <a:gd name="connsiteX9" fmla="*/ 646145 w 2009173"/>
                <a:gd name="connsiteY9" fmla="*/ 213675 h 280439"/>
                <a:gd name="connsiteX10" fmla="*/ 600425 w 2009173"/>
                <a:gd name="connsiteY10" fmla="*/ 199388 h 280439"/>
                <a:gd name="connsiteX11" fmla="*/ 549943 w 2009173"/>
                <a:gd name="connsiteY11" fmla="*/ 197483 h 280439"/>
                <a:gd name="connsiteX12" fmla="*/ 290863 w 2009173"/>
                <a:gd name="connsiteY12" fmla="*/ 178433 h 280439"/>
                <a:gd name="connsiteX13" fmla="*/ 55595 w 2009173"/>
                <a:gd name="connsiteY13" fmla="*/ 150810 h 280439"/>
                <a:gd name="connsiteX14" fmla="*/ 27020 w 2009173"/>
                <a:gd name="connsiteY14" fmla="*/ 145095 h 280439"/>
                <a:gd name="connsiteX15" fmla="*/ 350 w 2009173"/>
                <a:gd name="connsiteY15" fmla="*/ 126045 h 280439"/>
                <a:gd name="connsiteX16" fmla="*/ 24163 w 2009173"/>
                <a:gd name="connsiteY16" fmla="*/ 99375 h 280439"/>
                <a:gd name="connsiteX17" fmla="*/ 227045 w 2009173"/>
                <a:gd name="connsiteY17" fmla="*/ 40320 h 280439"/>
                <a:gd name="connsiteX18" fmla="*/ 323248 w 2009173"/>
                <a:gd name="connsiteY18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646145 w 2009173"/>
                <a:gd name="connsiteY8" fmla="*/ 213675 h 280439"/>
                <a:gd name="connsiteX9" fmla="*/ 600425 w 2009173"/>
                <a:gd name="connsiteY9" fmla="*/ 199388 h 280439"/>
                <a:gd name="connsiteX10" fmla="*/ 549943 w 2009173"/>
                <a:gd name="connsiteY10" fmla="*/ 197483 h 280439"/>
                <a:gd name="connsiteX11" fmla="*/ 290863 w 2009173"/>
                <a:gd name="connsiteY11" fmla="*/ 178433 h 280439"/>
                <a:gd name="connsiteX12" fmla="*/ 55595 w 2009173"/>
                <a:gd name="connsiteY12" fmla="*/ 150810 h 280439"/>
                <a:gd name="connsiteX13" fmla="*/ 27020 w 2009173"/>
                <a:gd name="connsiteY13" fmla="*/ 145095 h 280439"/>
                <a:gd name="connsiteX14" fmla="*/ 350 w 2009173"/>
                <a:gd name="connsiteY14" fmla="*/ 126045 h 280439"/>
                <a:gd name="connsiteX15" fmla="*/ 24163 w 2009173"/>
                <a:gd name="connsiteY15" fmla="*/ 99375 h 280439"/>
                <a:gd name="connsiteX16" fmla="*/ 227045 w 2009173"/>
                <a:gd name="connsiteY16" fmla="*/ 40320 h 280439"/>
                <a:gd name="connsiteX17" fmla="*/ 323248 w 2009173"/>
                <a:gd name="connsiteY17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646145 w 2009173"/>
                <a:gd name="connsiteY7" fmla="*/ 213675 h 280439"/>
                <a:gd name="connsiteX8" fmla="*/ 600425 w 2009173"/>
                <a:gd name="connsiteY8" fmla="*/ 199388 h 280439"/>
                <a:gd name="connsiteX9" fmla="*/ 549943 w 2009173"/>
                <a:gd name="connsiteY9" fmla="*/ 197483 h 280439"/>
                <a:gd name="connsiteX10" fmla="*/ 290863 w 2009173"/>
                <a:gd name="connsiteY10" fmla="*/ 178433 h 280439"/>
                <a:gd name="connsiteX11" fmla="*/ 55595 w 2009173"/>
                <a:gd name="connsiteY11" fmla="*/ 150810 h 280439"/>
                <a:gd name="connsiteX12" fmla="*/ 27020 w 2009173"/>
                <a:gd name="connsiteY12" fmla="*/ 145095 h 280439"/>
                <a:gd name="connsiteX13" fmla="*/ 350 w 2009173"/>
                <a:gd name="connsiteY13" fmla="*/ 126045 h 280439"/>
                <a:gd name="connsiteX14" fmla="*/ 24163 w 2009173"/>
                <a:gd name="connsiteY14" fmla="*/ 99375 h 280439"/>
                <a:gd name="connsiteX15" fmla="*/ 227045 w 2009173"/>
                <a:gd name="connsiteY15" fmla="*/ 40320 h 280439"/>
                <a:gd name="connsiteX16" fmla="*/ 323248 w 2009173"/>
                <a:gd name="connsiteY16" fmla="*/ 19365 h 280439"/>
                <a:gd name="connsiteX0" fmla="*/ 323248 w 2012946"/>
                <a:gd name="connsiteY0" fmla="*/ 19365 h 278840"/>
                <a:gd name="connsiteX1" fmla="*/ 658528 w 2012946"/>
                <a:gd name="connsiteY1" fmla="*/ 315 h 278840"/>
                <a:gd name="connsiteX2" fmla="*/ 1585310 w 2012946"/>
                <a:gd name="connsiteY2" fmla="*/ 125093 h 278840"/>
                <a:gd name="connsiteX3" fmla="*/ 2009173 w 2012946"/>
                <a:gd name="connsiteY3" fmla="*/ 267968 h 278840"/>
                <a:gd name="connsiteX4" fmla="*/ 1922495 w 2012946"/>
                <a:gd name="connsiteY4" fmla="*/ 271778 h 278840"/>
                <a:gd name="connsiteX5" fmla="*/ 1918685 w 2012946"/>
                <a:gd name="connsiteY5" fmla="*/ 274635 h 278840"/>
                <a:gd name="connsiteX6" fmla="*/ 646145 w 2012946"/>
                <a:gd name="connsiteY6" fmla="*/ 213675 h 278840"/>
                <a:gd name="connsiteX7" fmla="*/ 600425 w 2012946"/>
                <a:gd name="connsiteY7" fmla="*/ 199388 h 278840"/>
                <a:gd name="connsiteX8" fmla="*/ 549943 w 2012946"/>
                <a:gd name="connsiteY8" fmla="*/ 197483 h 278840"/>
                <a:gd name="connsiteX9" fmla="*/ 290863 w 2012946"/>
                <a:gd name="connsiteY9" fmla="*/ 178433 h 278840"/>
                <a:gd name="connsiteX10" fmla="*/ 55595 w 2012946"/>
                <a:gd name="connsiteY10" fmla="*/ 150810 h 278840"/>
                <a:gd name="connsiteX11" fmla="*/ 27020 w 2012946"/>
                <a:gd name="connsiteY11" fmla="*/ 145095 h 278840"/>
                <a:gd name="connsiteX12" fmla="*/ 350 w 2012946"/>
                <a:gd name="connsiteY12" fmla="*/ 126045 h 278840"/>
                <a:gd name="connsiteX13" fmla="*/ 24163 w 2012946"/>
                <a:gd name="connsiteY13" fmla="*/ 99375 h 278840"/>
                <a:gd name="connsiteX14" fmla="*/ 227045 w 2012946"/>
                <a:gd name="connsiteY14" fmla="*/ 40320 h 278840"/>
                <a:gd name="connsiteX15" fmla="*/ 323248 w 2012946"/>
                <a:gd name="connsiteY15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600425 w 2012947"/>
                <a:gd name="connsiteY6" fmla="*/ 199388 h 278840"/>
                <a:gd name="connsiteX7" fmla="*/ 549943 w 2012947"/>
                <a:gd name="connsiteY7" fmla="*/ 197483 h 278840"/>
                <a:gd name="connsiteX8" fmla="*/ 290863 w 2012947"/>
                <a:gd name="connsiteY8" fmla="*/ 178433 h 278840"/>
                <a:gd name="connsiteX9" fmla="*/ 55595 w 2012947"/>
                <a:gd name="connsiteY9" fmla="*/ 150810 h 278840"/>
                <a:gd name="connsiteX10" fmla="*/ 27020 w 2012947"/>
                <a:gd name="connsiteY10" fmla="*/ 145095 h 278840"/>
                <a:gd name="connsiteX11" fmla="*/ 350 w 2012947"/>
                <a:gd name="connsiteY11" fmla="*/ 126045 h 278840"/>
                <a:gd name="connsiteX12" fmla="*/ 24163 w 2012947"/>
                <a:gd name="connsiteY12" fmla="*/ 99375 h 278840"/>
                <a:gd name="connsiteX13" fmla="*/ 227045 w 2012947"/>
                <a:gd name="connsiteY13" fmla="*/ 40320 h 278840"/>
                <a:gd name="connsiteX14" fmla="*/ 323248 w 2012947"/>
                <a:gd name="connsiteY14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600425 w 2012947"/>
                <a:gd name="connsiteY6" fmla="*/ 199388 h 278840"/>
                <a:gd name="connsiteX7" fmla="*/ 290863 w 2012947"/>
                <a:gd name="connsiteY7" fmla="*/ 178433 h 278840"/>
                <a:gd name="connsiteX8" fmla="*/ 55595 w 2012947"/>
                <a:gd name="connsiteY8" fmla="*/ 150810 h 278840"/>
                <a:gd name="connsiteX9" fmla="*/ 27020 w 2012947"/>
                <a:gd name="connsiteY9" fmla="*/ 145095 h 278840"/>
                <a:gd name="connsiteX10" fmla="*/ 350 w 2012947"/>
                <a:gd name="connsiteY10" fmla="*/ 126045 h 278840"/>
                <a:gd name="connsiteX11" fmla="*/ 24163 w 2012947"/>
                <a:gd name="connsiteY11" fmla="*/ 99375 h 278840"/>
                <a:gd name="connsiteX12" fmla="*/ 227045 w 2012947"/>
                <a:gd name="connsiteY12" fmla="*/ 40320 h 278840"/>
                <a:gd name="connsiteX13" fmla="*/ 323248 w 2012947"/>
                <a:gd name="connsiteY13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290863 w 2012947"/>
                <a:gd name="connsiteY6" fmla="*/ 178433 h 278840"/>
                <a:gd name="connsiteX7" fmla="*/ 55595 w 2012947"/>
                <a:gd name="connsiteY7" fmla="*/ 150810 h 278840"/>
                <a:gd name="connsiteX8" fmla="*/ 27020 w 2012947"/>
                <a:gd name="connsiteY8" fmla="*/ 145095 h 278840"/>
                <a:gd name="connsiteX9" fmla="*/ 350 w 2012947"/>
                <a:gd name="connsiteY9" fmla="*/ 126045 h 278840"/>
                <a:gd name="connsiteX10" fmla="*/ 24163 w 2012947"/>
                <a:gd name="connsiteY10" fmla="*/ 99375 h 278840"/>
                <a:gd name="connsiteX11" fmla="*/ 227045 w 2012947"/>
                <a:gd name="connsiteY11" fmla="*/ 40320 h 278840"/>
                <a:gd name="connsiteX12" fmla="*/ 323248 w 2012947"/>
                <a:gd name="connsiteY12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55595 w 2012947"/>
                <a:gd name="connsiteY6" fmla="*/ 150810 h 278840"/>
                <a:gd name="connsiteX7" fmla="*/ 27020 w 2012947"/>
                <a:gd name="connsiteY7" fmla="*/ 145095 h 278840"/>
                <a:gd name="connsiteX8" fmla="*/ 350 w 2012947"/>
                <a:gd name="connsiteY8" fmla="*/ 126045 h 278840"/>
                <a:gd name="connsiteX9" fmla="*/ 24163 w 2012947"/>
                <a:gd name="connsiteY9" fmla="*/ 99375 h 278840"/>
                <a:gd name="connsiteX10" fmla="*/ 227045 w 2012947"/>
                <a:gd name="connsiteY10" fmla="*/ 40320 h 278840"/>
                <a:gd name="connsiteX11" fmla="*/ 323248 w 2012947"/>
                <a:gd name="connsiteY11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27020 w 2012947"/>
                <a:gd name="connsiteY6" fmla="*/ 145095 h 278840"/>
                <a:gd name="connsiteX7" fmla="*/ 350 w 2012947"/>
                <a:gd name="connsiteY7" fmla="*/ 126045 h 278840"/>
                <a:gd name="connsiteX8" fmla="*/ 24163 w 2012947"/>
                <a:gd name="connsiteY8" fmla="*/ 99375 h 278840"/>
                <a:gd name="connsiteX9" fmla="*/ 227045 w 2012947"/>
                <a:gd name="connsiteY9" fmla="*/ 40320 h 278840"/>
                <a:gd name="connsiteX10" fmla="*/ 323248 w 2012947"/>
                <a:gd name="connsiteY10" fmla="*/ 19365 h 278840"/>
                <a:gd name="connsiteX0" fmla="*/ 323248 w 2009174"/>
                <a:gd name="connsiteY0" fmla="*/ 19365 h 271777"/>
                <a:gd name="connsiteX1" fmla="*/ 658528 w 2009174"/>
                <a:gd name="connsiteY1" fmla="*/ 315 h 271777"/>
                <a:gd name="connsiteX2" fmla="*/ 1585310 w 2009174"/>
                <a:gd name="connsiteY2" fmla="*/ 125093 h 271777"/>
                <a:gd name="connsiteX3" fmla="*/ 2009173 w 2009174"/>
                <a:gd name="connsiteY3" fmla="*/ 267968 h 271777"/>
                <a:gd name="connsiteX4" fmla="*/ 1922495 w 2009174"/>
                <a:gd name="connsiteY4" fmla="*/ 271778 h 271777"/>
                <a:gd name="connsiteX5" fmla="*/ 27020 w 2009174"/>
                <a:gd name="connsiteY5" fmla="*/ 145095 h 271777"/>
                <a:gd name="connsiteX6" fmla="*/ 350 w 2009174"/>
                <a:gd name="connsiteY6" fmla="*/ 126045 h 271777"/>
                <a:gd name="connsiteX7" fmla="*/ 24163 w 2009174"/>
                <a:gd name="connsiteY7" fmla="*/ 99375 h 271777"/>
                <a:gd name="connsiteX8" fmla="*/ 227045 w 2009174"/>
                <a:gd name="connsiteY8" fmla="*/ 40320 h 271777"/>
                <a:gd name="connsiteX9" fmla="*/ 323248 w 2009174"/>
                <a:gd name="connsiteY9" fmla="*/ 19365 h 27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9174" h="271777">
                  <a:moveTo>
                    <a:pt x="323248" y="19365"/>
                  </a:moveTo>
                  <a:cubicBezTo>
                    <a:pt x="434690" y="9840"/>
                    <a:pt x="546133" y="2220"/>
                    <a:pt x="658528" y="315"/>
                  </a:cubicBezTo>
                  <a:cubicBezTo>
                    <a:pt x="973805" y="-4447"/>
                    <a:pt x="1281463" y="45083"/>
                    <a:pt x="1585310" y="125093"/>
                  </a:cubicBezTo>
                  <a:cubicBezTo>
                    <a:pt x="1725328" y="162240"/>
                    <a:pt x="1862488" y="206055"/>
                    <a:pt x="2009173" y="267968"/>
                  </a:cubicBezTo>
                  <a:lnTo>
                    <a:pt x="1922495" y="271778"/>
                  </a:lnTo>
                  <a:lnTo>
                    <a:pt x="27020" y="145095"/>
                  </a:lnTo>
                  <a:cubicBezTo>
                    <a:pt x="16543" y="141285"/>
                    <a:pt x="2255" y="139380"/>
                    <a:pt x="350" y="126045"/>
                  </a:cubicBezTo>
                  <a:cubicBezTo>
                    <a:pt x="-2507" y="108900"/>
                    <a:pt x="12733" y="104138"/>
                    <a:pt x="24163" y="99375"/>
                  </a:cubicBezTo>
                  <a:cubicBezTo>
                    <a:pt x="88933" y="69848"/>
                    <a:pt x="158465" y="56513"/>
                    <a:pt x="227045" y="40320"/>
                  </a:cubicBezTo>
                  <a:cubicBezTo>
                    <a:pt x="259430" y="34605"/>
                    <a:pt x="290863" y="26985"/>
                    <a:pt x="323248" y="1936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3DD3DC-2DE2-4286-94B1-027137CDA46F}"/>
              </a:ext>
            </a:extLst>
          </p:cNvPr>
          <p:cNvGrpSpPr/>
          <p:nvPr/>
        </p:nvGrpSpPr>
        <p:grpSpPr>
          <a:xfrm>
            <a:off x="316435" y="542452"/>
            <a:ext cx="1276602" cy="1952118"/>
            <a:chOff x="8914819" y="435632"/>
            <a:chExt cx="3989594" cy="610069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A78BF72-67DC-4C3C-9B1D-27BA1AF9445D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36659DC-102E-4EB3-90B1-B482C8E89A39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95EB340A-442A-4B61-8326-FFD0D089D5E4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: Top Corners Rounded 61">
                <a:extLst>
                  <a:ext uri="{FF2B5EF4-FFF2-40B4-BE49-F238E27FC236}">
                    <a16:creationId xmlns:a16="http://schemas.microsoft.com/office/drawing/2014/main" id="{48F0D5CF-119A-4C32-B798-CA99F350B17E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Top Corners Rounded 63">
                <a:extLst>
                  <a:ext uri="{FF2B5EF4-FFF2-40B4-BE49-F238E27FC236}">
                    <a16:creationId xmlns:a16="http://schemas.microsoft.com/office/drawing/2014/main" id="{2A038D63-4123-4B86-AEFF-530FF66267DA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7A81E26C-7EB9-4CAC-8825-647C179F912A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Rounded Corners 68">
                <a:extLst>
                  <a:ext uri="{FF2B5EF4-FFF2-40B4-BE49-F238E27FC236}">
                    <a16:creationId xmlns:a16="http://schemas.microsoft.com/office/drawing/2014/main" id="{1A937FDA-D2FB-4EF0-96AB-ED1CD55292BC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Graphic 222">
              <a:extLst>
                <a:ext uri="{FF2B5EF4-FFF2-40B4-BE49-F238E27FC236}">
                  <a16:creationId xmlns:a16="http://schemas.microsoft.com/office/drawing/2014/main" id="{1FFE4BA8-B0AC-44B7-9041-B629852A7D49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BC972EB-CC16-49FD-A3C1-F81077186353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AF659767-13DA-4C54-9C8F-4168EE452D63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8A8458-B7D4-4694-A7E0-9A13A7873A06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146348C-3B52-4349-82FD-49134CFE0651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D05CF7-1306-4CF1-83C3-5FD10C027F24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B193BB58-9419-4246-AC85-B65B6EE8697D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Rectangle: Rounded Corners 55">
              <a:extLst>
                <a:ext uri="{FF2B5EF4-FFF2-40B4-BE49-F238E27FC236}">
                  <a16:creationId xmlns:a16="http://schemas.microsoft.com/office/drawing/2014/main" id="{68D3C78B-8168-43C8-8F37-146DAFCA8496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659FE65-4AFA-4407-BEC5-2CEA24B4BB8C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59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7ADFA66-2183-40D6-B92D-00AAB811538E}"/>
              </a:ext>
            </a:extLst>
          </p:cNvPr>
          <p:cNvGrpSpPr/>
          <p:nvPr/>
        </p:nvGrpSpPr>
        <p:grpSpPr>
          <a:xfrm>
            <a:off x="435608" y="2066531"/>
            <a:ext cx="707850" cy="71923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14" name="Freeform: Shape 3">
              <a:extLst>
                <a:ext uri="{FF2B5EF4-FFF2-40B4-BE49-F238E27FC236}">
                  <a16:creationId xmlns:a16="http://schemas.microsoft.com/office/drawing/2014/main" id="{00D3A369-A50D-4799-948F-0DB84525F808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">
              <a:extLst>
                <a:ext uri="{FF2B5EF4-FFF2-40B4-BE49-F238E27FC236}">
                  <a16:creationId xmlns:a16="http://schemas.microsoft.com/office/drawing/2014/main" id="{C60B97D7-950D-44A3-8F0B-030DD8BB818E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aphic 5308">
            <a:extLst>
              <a:ext uri="{FF2B5EF4-FFF2-40B4-BE49-F238E27FC236}">
                <a16:creationId xmlns:a16="http://schemas.microsoft.com/office/drawing/2014/main" id="{5EE817C6-A6D2-4D68-B4B0-869605CDE4C9}"/>
              </a:ext>
            </a:extLst>
          </p:cNvPr>
          <p:cNvGrpSpPr/>
          <p:nvPr/>
        </p:nvGrpSpPr>
        <p:grpSpPr>
          <a:xfrm rot="1668552" flipH="1" flipV="1">
            <a:off x="2246098" y="2755530"/>
            <a:ext cx="202014" cy="114508"/>
            <a:chOff x="5741156" y="2836054"/>
            <a:chExt cx="704887" cy="1181100"/>
          </a:xfrm>
        </p:grpSpPr>
        <p:sp>
          <p:nvSpPr>
            <p:cNvPr id="17" name="Freeform: Shape 39">
              <a:extLst>
                <a:ext uri="{FF2B5EF4-FFF2-40B4-BE49-F238E27FC236}">
                  <a16:creationId xmlns:a16="http://schemas.microsoft.com/office/drawing/2014/main" id="{2AD273CC-6281-4041-84D4-FCACC9556414}"/>
                </a:ext>
              </a:extLst>
            </p:cNvPr>
            <p:cNvSpPr/>
            <p:nvPr/>
          </p:nvSpPr>
          <p:spPr>
            <a:xfrm>
              <a:off x="5765909" y="2854152"/>
              <a:ext cx="647696" cy="1152524"/>
            </a:xfrm>
            <a:custGeom>
              <a:avLst/>
              <a:gdLst>
                <a:gd name="connsiteX0" fmla="*/ 533889 w 647700"/>
                <a:gd name="connsiteY0" fmla="*/ 11918 h 1152525"/>
                <a:gd name="connsiteX1" fmla="*/ 130029 w 647700"/>
                <a:gd name="connsiteY1" fmla="*/ 7156 h 1152525"/>
                <a:gd name="connsiteX2" fmla="*/ 14777 w 647700"/>
                <a:gd name="connsiteY2" fmla="*/ 130028 h 1152525"/>
                <a:gd name="connsiteX3" fmla="*/ 14777 w 647700"/>
                <a:gd name="connsiteY3" fmla="*/ 145268 h 1152525"/>
                <a:gd name="connsiteX4" fmla="*/ 13824 w 647700"/>
                <a:gd name="connsiteY4" fmla="*/ 242423 h 1152525"/>
                <a:gd name="connsiteX5" fmla="*/ 8109 w 647700"/>
                <a:gd name="connsiteY5" fmla="*/ 904411 h 1152525"/>
                <a:gd name="connsiteX6" fmla="*/ 7157 w 647700"/>
                <a:gd name="connsiteY6" fmla="*/ 1001566 h 1152525"/>
                <a:gd name="connsiteX7" fmla="*/ 7157 w 647700"/>
                <a:gd name="connsiteY7" fmla="*/ 1016806 h 1152525"/>
                <a:gd name="connsiteX8" fmla="*/ 120504 w 647700"/>
                <a:gd name="connsiteY8" fmla="*/ 1141583 h 1152525"/>
                <a:gd name="connsiteX9" fmla="*/ 524364 w 647700"/>
                <a:gd name="connsiteY9" fmla="*/ 1146346 h 1152525"/>
                <a:gd name="connsiteX10" fmla="*/ 640569 w 647700"/>
                <a:gd name="connsiteY10" fmla="*/ 1023473 h 1152525"/>
                <a:gd name="connsiteX11" fmla="*/ 640569 w 647700"/>
                <a:gd name="connsiteY11" fmla="*/ 1008233 h 1152525"/>
                <a:gd name="connsiteX12" fmla="*/ 641522 w 647700"/>
                <a:gd name="connsiteY12" fmla="*/ 911078 h 1152525"/>
                <a:gd name="connsiteX13" fmla="*/ 647237 w 647700"/>
                <a:gd name="connsiteY13" fmla="*/ 249091 h 1152525"/>
                <a:gd name="connsiteX14" fmla="*/ 648189 w 647700"/>
                <a:gd name="connsiteY14" fmla="*/ 151936 h 1152525"/>
                <a:gd name="connsiteX15" fmla="*/ 648189 w 647700"/>
                <a:gd name="connsiteY15" fmla="*/ 136696 h 1152525"/>
                <a:gd name="connsiteX16" fmla="*/ 533889 w 647700"/>
                <a:gd name="connsiteY16" fmla="*/ 1191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152525">
                  <a:moveTo>
                    <a:pt x="533889" y="11918"/>
                  </a:moveTo>
                  <a:lnTo>
                    <a:pt x="130029" y="7156"/>
                  </a:lnTo>
                  <a:cubicBezTo>
                    <a:pt x="67164" y="6203"/>
                    <a:pt x="14777" y="61448"/>
                    <a:pt x="14777" y="130028"/>
                  </a:cubicBezTo>
                  <a:lnTo>
                    <a:pt x="14777" y="145268"/>
                  </a:lnTo>
                  <a:lnTo>
                    <a:pt x="13824" y="242423"/>
                  </a:lnTo>
                  <a:lnTo>
                    <a:pt x="8109" y="904411"/>
                  </a:lnTo>
                  <a:lnTo>
                    <a:pt x="7157" y="1001566"/>
                  </a:lnTo>
                  <a:lnTo>
                    <a:pt x="7157" y="1016806"/>
                  </a:lnTo>
                  <a:cubicBezTo>
                    <a:pt x="6204" y="1084433"/>
                    <a:pt x="57639" y="1140631"/>
                    <a:pt x="120504" y="1141583"/>
                  </a:cubicBezTo>
                  <a:lnTo>
                    <a:pt x="524364" y="1146346"/>
                  </a:lnTo>
                  <a:cubicBezTo>
                    <a:pt x="588182" y="1147298"/>
                    <a:pt x="639617" y="1092053"/>
                    <a:pt x="640569" y="1023473"/>
                  </a:cubicBezTo>
                  <a:lnTo>
                    <a:pt x="640569" y="1008233"/>
                  </a:lnTo>
                  <a:lnTo>
                    <a:pt x="641522" y="911078"/>
                  </a:lnTo>
                  <a:lnTo>
                    <a:pt x="647237" y="249091"/>
                  </a:lnTo>
                  <a:lnTo>
                    <a:pt x="648189" y="151936"/>
                  </a:lnTo>
                  <a:lnTo>
                    <a:pt x="648189" y="136696"/>
                  </a:lnTo>
                  <a:cubicBezTo>
                    <a:pt x="648189" y="68116"/>
                    <a:pt x="597707" y="11918"/>
                    <a:pt x="533889" y="119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40">
              <a:extLst>
                <a:ext uri="{FF2B5EF4-FFF2-40B4-BE49-F238E27FC236}">
                  <a16:creationId xmlns:a16="http://schemas.microsoft.com/office/drawing/2014/main" id="{A02DA362-FCAC-42C0-89F8-145049EB8446}"/>
                </a:ext>
              </a:extLst>
            </p:cNvPr>
            <p:cNvSpPr/>
            <p:nvPr/>
          </p:nvSpPr>
          <p:spPr>
            <a:xfrm>
              <a:off x="5751623" y="2836054"/>
              <a:ext cx="676270" cy="1181100"/>
            </a:xfrm>
            <a:custGeom>
              <a:avLst/>
              <a:gdLst>
                <a:gd name="connsiteX0" fmla="*/ 548177 w 676275"/>
                <a:gd name="connsiteY0" fmla="*/ 26207 h 1181100"/>
                <a:gd name="connsiteX1" fmla="*/ 144317 w 676275"/>
                <a:gd name="connsiteY1" fmla="*/ 21444 h 1181100"/>
                <a:gd name="connsiteX2" fmla="*/ 29064 w 676275"/>
                <a:gd name="connsiteY2" fmla="*/ 134792 h 1181100"/>
                <a:gd name="connsiteX3" fmla="*/ 21444 w 676275"/>
                <a:gd name="connsiteY3" fmla="*/ 1043477 h 1181100"/>
                <a:gd name="connsiteX4" fmla="*/ 134792 w 676275"/>
                <a:gd name="connsiteY4" fmla="*/ 1159682 h 1181100"/>
                <a:gd name="connsiteX5" fmla="*/ 538652 w 676275"/>
                <a:gd name="connsiteY5" fmla="*/ 1164444 h 1181100"/>
                <a:gd name="connsiteX6" fmla="*/ 654857 w 676275"/>
                <a:gd name="connsiteY6" fmla="*/ 1051097 h 1181100"/>
                <a:gd name="connsiteX7" fmla="*/ 662477 w 676275"/>
                <a:gd name="connsiteY7" fmla="*/ 142412 h 1181100"/>
                <a:gd name="connsiteX8" fmla="*/ 548177 w 676275"/>
                <a:gd name="connsiteY8" fmla="*/ 26207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5" h="1181100">
                  <a:moveTo>
                    <a:pt x="548177" y="26207"/>
                  </a:moveTo>
                  <a:lnTo>
                    <a:pt x="144317" y="21444"/>
                  </a:lnTo>
                  <a:cubicBezTo>
                    <a:pt x="81452" y="20492"/>
                    <a:pt x="29064" y="71927"/>
                    <a:pt x="29064" y="134792"/>
                  </a:cubicBezTo>
                  <a:lnTo>
                    <a:pt x="21444" y="1043477"/>
                  </a:lnTo>
                  <a:cubicBezTo>
                    <a:pt x="20492" y="1107294"/>
                    <a:pt x="71927" y="1158729"/>
                    <a:pt x="134792" y="1159682"/>
                  </a:cubicBezTo>
                  <a:lnTo>
                    <a:pt x="538652" y="1164444"/>
                  </a:lnTo>
                  <a:cubicBezTo>
                    <a:pt x="602469" y="1165397"/>
                    <a:pt x="653904" y="1113962"/>
                    <a:pt x="654857" y="1051097"/>
                  </a:cubicBezTo>
                  <a:lnTo>
                    <a:pt x="662477" y="142412"/>
                  </a:lnTo>
                  <a:cubicBezTo>
                    <a:pt x="662477" y="78594"/>
                    <a:pt x="611994" y="27159"/>
                    <a:pt x="548177" y="26207"/>
                  </a:cubicBezTo>
                  <a:close/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1">
              <a:extLst>
                <a:ext uri="{FF2B5EF4-FFF2-40B4-BE49-F238E27FC236}">
                  <a16:creationId xmlns:a16="http://schemas.microsoft.com/office/drawing/2014/main" id="{A8E29E09-F6A9-4F60-B990-AADD523CAE42}"/>
                </a:ext>
              </a:extLst>
            </p:cNvPr>
            <p:cNvSpPr/>
            <p:nvPr/>
          </p:nvSpPr>
          <p:spPr>
            <a:xfrm>
              <a:off x="5752588" y="3053237"/>
              <a:ext cx="676270" cy="742949"/>
            </a:xfrm>
            <a:custGeom>
              <a:avLst/>
              <a:gdLst>
                <a:gd name="connsiteX0" fmla="*/ 653891 w 676275"/>
                <a:gd name="connsiteY0" fmla="*/ 730091 h 742950"/>
                <a:gd name="connsiteX1" fmla="*/ 21431 w 676275"/>
                <a:gd name="connsiteY1" fmla="*/ 722471 h 742950"/>
                <a:gd name="connsiteX2" fmla="*/ 27146 w 676275"/>
                <a:gd name="connsiteY2" fmla="*/ 21431 h 742950"/>
                <a:gd name="connsiteX3" fmla="*/ 660559 w 676275"/>
                <a:gd name="connsiteY3" fmla="*/ 2809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742950">
                  <a:moveTo>
                    <a:pt x="653891" y="730091"/>
                  </a:moveTo>
                  <a:lnTo>
                    <a:pt x="21431" y="722471"/>
                  </a:lnTo>
                  <a:lnTo>
                    <a:pt x="27146" y="21431"/>
                  </a:lnTo>
                  <a:lnTo>
                    <a:pt x="660559" y="28099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2">
              <a:extLst>
                <a:ext uri="{FF2B5EF4-FFF2-40B4-BE49-F238E27FC236}">
                  <a16:creationId xmlns:a16="http://schemas.microsoft.com/office/drawing/2014/main" id="{85D78527-0EEF-4ECC-8B82-E1FE0628636A}"/>
                </a:ext>
              </a:extLst>
            </p:cNvPr>
            <p:cNvSpPr/>
            <p:nvPr/>
          </p:nvSpPr>
          <p:spPr>
            <a:xfrm>
              <a:off x="6023096" y="3826666"/>
              <a:ext cx="133349" cy="133350"/>
            </a:xfrm>
            <a:custGeom>
              <a:avLst/>
              <a:gdLst>
                <a:gd name="connsiteX0" fmla="*/ 116681 w 133350"/>
                <a:gd name="connsiteY0" fmla="*/ 69056 h 133350"/>
                <a:gd name="connsiteX1" fmla="*/ 69056 w 133350"/>
                <a:gd name="connsiteY1" fmla="*/ 116681 h 133350"/>
                <a:gd name="connsiteX2" fmla="*/ 21431 w 133350"/>
                <a:gd name="connsiteY2" fmla="*/ 69056 h 133350"/>
                <a:gd name="connsiteX3" fmla="*/ 69056 w 133350"/>
                <a:gd name="connsiteY3" fmla="*/ 21431 h 133350"/>
                <a:gd name="connsiteX4" fmla="*/ 116681 w 133350"/>
                <a:gd name="connsiteY4" fmla="*/ 690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16681" y="69056"/>
                  </a:moveTo>
                  <a:cubicBezTo>
                    <a:pt x="116681" y="95359"/>
                    <a:pt x="95359" y="116681"/>
                    <a:pt x="69056" y="116681"/>
                  </a:cubicBezTo>
                  <a:cubicBezTo>
                    <a:pt x="42754" y="116681"/>
                    <a:pt x="21431" y="95359"/>
                    <a:pt x="21431" y="69056"/>
                  </a:cubicBezTo>
                  <a:cubicBezTo>
                    <a:pt x="21431" y="42754"/>
                    <a:pt x="42754" y="21431"/>
                    <a:pt x="69056" y="21431"/>
                  </a:cubicBezTo>
                  <a:cubicBezTo>
                    <a:pt x="95359" y="21431"/>
                    <a:pt x="116681" y="42754"/>
                    <a:pt x="116681" y="6905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3">
              <a:extLst>
                <a:ext uri="{FF2B5EF4-FFF2-40B4-BE49-F238E27FC236}">
                  <a16:creationId xmlns:a16="http://schemas.microsoft.com/office/drawing/2014/main" id="{60EB6DC5-C1B3-46E4-A085-7BE612DCB6F3}"/>
                </a:ext>
              </a:extLst>
            </p:cNvPr>
            <p:cNvSpPr/>
            <p:nvPr/>
          </p:nvSpPr>
          <p:spPr>
            <a:xfrm>
              <a:off x="5931656" y="2949416"/>
              <a:ext cx="333372" cy="38100"/>
            </a:xfrm>
            <a:custGeom>
              <a:avLst/>
              <a:gdLst>
                <a:gd name="connsiteX0" fmla="*/ 315754 w 333375"/>
                <a:gd name="connsiteY0" fmla="*/ 37624 h 38100"/>
                <a:gd name="connsiteX1" fmla="*/ 22384 w 333375"/>
                <a:gd name="connsiteY1" fmla="*/ 37624 h 38100"/>
                <a:gd name="connsiteX2" fmla="*/ 7144 w 333375"/>
                <a:gd name="connsiteY2" fmla="*/ 22384 h 38100"/>
                <a:gd name="connsiteX3" fmla="*/ 7144 w 333375"/>
                <a:gd name="connsiteY3" fmla="*/ 22384 h 38100"/>
                <a:gd name="connsiteX4" fmla="*/ 22384 w 333375"/>
                <a:gd name="connsiteY4" fmla="*/ 7144 h 38100"/>
                <a:gd name="connsiteX5" fmla="*/ 315754 w 333375"/>
                <a:gd name="connsiteY5" fmla="*/ 7144 h 38100"/>
                <a:gd name="connsiteX6" fmla="*/ 330994 w 333375"/>
                <a:gd name="connsiteY6" fmla="*/ 22384 h 38100"/>
                <a:gd name="connsiteX7" fmla="*/ 330994 w 333375"/>
                <a:gd name="connsiteY7" fmla="*/ 22384 h 38100"/>
                <a:gd name="connsiteX8" fmla="*/ 315754 w 333375"/>
                <a:gd name="connsiteY8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38100">
                  <a:moveTo>
                    <a:pt x="315754" y="37624"/>
                  </a:moveTo>
                  <a:lnTo>
                    <a:pt x="22384" y="37624"/>
                  </a:lnTo>
                  <a:cubicBezTo>
                    <a:pt x="13811" y="37624"/>
                    <a:pt x="7144" y="30956"/>
                    <a:pt x="7144" y="22384"/>
                  </a:cubicBezTo>
                  <a:lnTo>
                    <a:pt x="7144" y="22384"/>
                  </a:lnTo>
                  <a:cubicBezTo>
                    <a:pt x="7144" y="13811"/>
                    <a:pt x="13811" y="7144"/>
                    <a:pt x="22384" y="7144"/>
                  </a:cubicBezTo>
                  <a:lnTo>
                    <a:pt x="315754" y="7144"/>
                  </a:lnTo>
                  <a:cubicBezTo>
                    <a:pt x="324326" y="7144"/>
                    <a:pt x="330994" y="13811"/>
                    <a:pt x="330994" y="22384"/>
                  </a:cubicBezTo>
                  <a:lnTo>
                    <a:pt x="330994" y="22384"/>
                  </a:lnTo>
                  <a:cubicBezTo>
                    <a:pt x="330994" y="30956"/>
                    <a:pt x="324326" y="37624"/>
                    <a:pt x="315754" y="37624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44">
              <a:extLst>
                <a:ext uri="{FF2B5EF4-FFF2-40B4-BE49-F238E27FC236}">
                  <a16:creationId xmlns:a16="http://schemas.microsoft.com/office/drawing/2014/main" id="{F8DBBA47-4D59-43FF-B9D0-328CB461FD98}"/>
                </a:ext>
              </a:extLst>
            </p:cNvPr>
            <p:cNvSpPr/>
            <p:nvPr/>
          </p:nvSpPr>
          <p:spPr>
            <a:xfrm>
              <a:off x="5741156" y="3120854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45">
              <a:extLst>
                <a:ext uri="{FF2B5EF4-FFF2-40B4-BE49-F238E27FC236}">
                  <a16:creationId xmlns:a16="http://schemas.microsoft.com/office/drawing/2014/main" id="{D83A1D48-2989-4C3C-927E-DCD7AA7A22B9}"/>
                </a:ext>
              </a:extLst>
            </p:cNvPr>
            <p:cNvSpPr/>
            <p:nvPr/>
          </p:nvSpPr>
          <p:spPr>
            <a:xfrm>
              <a:off x="6398396" y="3130387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46">
              <a:extLst>
                <a:ext uri="{FF2B5EF4-FFF2-40B4-BE49-F238E27FC236}">
                  <a16:creationId xmlns:a16="http://schemas.microsoft.com/office/drawing/2014/main" id="{A3DE847F-9B85-4DF3-A82C-90835FBE83B7}"/>
                </a:ext>
              </a:extLst>
            </p:cNvPr>
            <p:cNvSpPr/>
            <p:nvPr/>
          </p:nvSpPr>
          <p:spPr>
            <a:xfrm>
              <a:off x="6398418" y="3242786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1916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5318">
            <a:extLst>
              <a:ext uri="{FF2B5EF4-FFF2-40B4-BE49-F238E27FC236}">
                <a16:creationId xmlns:a16="http://schemas.microsoft.com/office/drawing/2014/main" id="{9128EB6E-CC22-4D62-9942-EDAC2E6E9BDC}"/>
              </a:ext>
            </a:extLst>
          </p:cNvPr>
          <p:cNvGrpSpPr/>
          <p:nvPr/>
        </p:nvGrpSpPr>
        <p:grpSpPr>
          <a:xfrm flipH="1" flipV="1">
            <a:off x="3941628" y="2820660"/>
            <a:ext cx="240261" cy="97716"/>
            <a:chOff x="5669742" y="4251352"/>
            <a:chExt cx="847723" cy="1019181"/>
          </a:xfrm>
        </p:grpSpPr>
        <p:sp>
          <p:nvSpPr>
            <p:cNvPr id="26" name="Freeform: Shape 48">
              <a:extLst>
                <a:ext uri="{FF2B5EF4-FFF2-40B4-BE49-F238E27FC236}">
                  <a16:creationId xmlns:a16="http://schemas.microsoft.com/office/drawing/2014/main" id="{568903AF-7A51-4C21-A396-41EEB18E8CE9}"/>
                </a:ext>
              </a:extLst>
            </p:cNvPr>
            <p:cNvSpPr/>
            <p:nvPr/>
          </p:nvSpPr>
          <p:spPr>
            <a:xfrm>
              <a:off x="5669742" y="4251352"/>
              <a:ext cx="847723" cy="1019181"/>
            </a:xfrm>
            <a:custGeom>
              <a:avLst/>
              <a:gdLst>
                <a:gd name="connsiteX0" fmla="*/ 742474 w 847725"/>
                <a:gd name="connsiteY0" fmla="*/ 1001554 h 1019175"/>
                <a:gd name="connsiteX1" fmla="*/ 112871 w 847725"/>
                <a:gd name="connsiteY1" fmla="*/ 1002506 h 1019175"/>
                <a:gd name="connsiteX2" fmla="*/ 22384 w 847725"/>
                <a:gd name="connsiteY2" fmla="*/ 912019 h 1019175"/>
                <a:gd name="connsiteX3" fmla="*/ 21431 w 847725"/>
                <a:gd name="connsiteY3" fmla="*/ 112871 h 1019175"/>
                <a:gd name="connsiteX4" fmla="*/ 111919 w 847725"/>
                <a:gd name="connsiteY4" fmla="*/ 22384 h 1019175"/>
                <a:gd name="connsiteX5" fmla="*/ 741521 w 847725"/>
                <a:gd name="connsiteY5" fmla="*/ 21431 h 1019175"/>
                <a:gd name="connsiteX6" fmla="*/ 832009 w 847725"/>
                <a:gd name="connsiteY6" fmla="*/ 111919 h 1019175"/>
                <a:gd name="connsiteX7" fmla="*/ 832961 w 847725"/>
                <a:gd name="connsiteY7" fmla="*/ 911066 h 1019175"/>
                <a:gd name="connsiteX8" fmla="*/ 742474 w 847725"/>
                <a:gd name="connsiteY8" fmla="*/ 1001554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5" h="1019175">
                  <a:moveTo>
                    <a:pt x="742474" y="1001554"/>
                  </a:moveTo>
                  <a:lnTo>
                    <a:pt x="112871" y="1002506"/>
                  </a:lnTo>
                  <a:cubicBezTo>
                    <a:pt x="63341" y="1002506"/>
                    <a:pt x="22384" y="962501"/>
                    <a:pt x="22384" y="912019"/>
                  </a:cubicBezTo>
                  <a:lnTo>
                    <a:pt x="21431" y="112871"/>
                  </a:lnTo>
                  <a:cubicBezTo>
                    <a:pt x="21431" y="63341"/>
                    <a:pt x="61436" y="22384"/>
                    <a:pt x="111919" y="22384"/>
                  </a:cubicBezTo>
                  <a:lnTo>
                    <a:pt x="741521" y="21431"/>
                  </a:lnTo>
                  <a:cubicBezTo>
                    <a:pt x="791051" y="21431"/>
                    <a:pt x="832009" y="61436"/>
                    <a:pt x="832009" y="111919"/>
                  </a:cubicBezTo>
                  <a:lnTo>
                    <a:pt x="832961" y="911066"/>
                  </a:lnTo>
                  <a:cubicBezTo>
                    <a:pt x="832961" y="960596"/>
                    <a:pt x="792004" y="1000601"/>
                    <a:pt x="742474" y="1001554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9">
              <a:extLst>
                <a:ext uri="{FF2B5EF4-FFF2-40B4-BE49-F238E27FC236}">
                  <a16:creationId xmlns:a16="http://schemas.microsoft.com/office/drawing/2014/main" id="{80ABD96E-8AA0-415E-99EA-DF5F6683385A}"/>
                </a:ext>
              </a:extLst>
            </p:cNvPr>
            <p:cNvSpPr/>
            <p:nvPr/>
          </p:nvSpPr>
          <p:spPr>
            <a:xfrm>
              <a:off x="5772613" y="4369466"/>
              <a:ext cx="638173" cy="200027"/>
            </a:xfrm>
            <a:custGeom>
              <a:avLst/>
              <a:gdLst>
                <a:gd name="connsiteX0" fmla="*/ 21431 w 638175"/>
                <a:gd name="connsiteY0" fmla="*/ 21431 h 200025"/>
                <a:gd name="connsiteX1" fmla="*/ 625316 w 638175"/>
                <a:gd name="connsiteY1" fmla="*/ 21431 h 200025"/>
                <a:gd name="connsiteX2" fmla="*/ 625316 w 638175"/>
                <a:gd name="connsiteY2" fmla="*/ 179546 h 200025"/>
                <a:gd name="connsiteX3" fmla="*/ 21431 w 638175"/>
                <a:gd name="connsiteY3" fmla="*/ 17954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200025">
                  <a:moveTo>
                    <a:pt x="21431" y="21431"/>
                  </a:moveTo>
                  <a:lnTo>
                    <a:pt x="625316" y="21431"/>
                  </a:lnTo>
                  <a:lnTo>
                    <a:pt x="625316" y="179546"/>
                  </a:lnTo>
                  <a:lnTo>
                    <a:pt x="21431" y="179546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50">
              <a:extLst>
                <a:ext uri="{FF2B5EF4-FFF2-40B4-BE49-F238E27FC236}">
                  <a16:creationId xmlns:a16="http://schemas.microsoft.com/office/drawing/2014/main" id="{4DEB11EF-25FD-432F-A6AC-C945E6B6F3DF}"/>
                </a:ext>
              </a:extLst>
            </p:cNvPr>
            <p:cNvSpPr/>
            <p:nvPr/>
          </p:nvSpPr>
          <p:spPr>
            <a:xfrm>
              <a:off x="5786901" y="4629500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51">
              <a:extLst>
                <a:ext uri="{FF2B5EF4-FFF2-40B4-BE49-F238E27FC236}">
                  <a16:creationId xmlns:a16="http://schemas.microsoft.com/office/drawing/2014/main" id="{88FEE204-6F31-4C9A-9CCD-734E2520093D}"/>
                </a:ext>
              </a:extLst>
            </p:cNvPr>
            <p:cNvSpPr/>
            <p:nvPr/>
          </p:nvSpPr>
          <p:spPr>
            <a:xfrm>
              <a:off x="6015502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2">
              <a:extLst>
                <a:ext uri="{FF2B5EF4-FFF2-40B4-BE49-F238E27FC236}">
                  <a16:creationId xmlns:a16="http://schemas.microsoft.com/office/drawing/2014/main" id="{91B2DE2C-C34E-4677-981F-09B49836E012}"/>
                </a:ext>
              </a:extLst>
            </p:cNvPr>
            <p:cNvSpPr/>
            <p:nvPr/>
          </p:nvSpPr>
          <p:spPr>
            <a:xfrm>
              <a:off x="6244100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3">
              <a:extLst>
                <a:ext uri="{FF2B5EF4-FFF2-40B4-BE49-F238E27FC236}">
                  <a16:creationId xmlns:a16="http://schemas.microsoft.com/office/drawing/2014/main" id="{D31B7037-5FC4-48AE-B637-C55938321439}"/>
                </a:ext>
              </a:extLst>
            </p:cNvPr>
            <p:cNvSpPr/>
            <p:nvPr/>
          </p:nvSpPr>
          <p:spPr>
            <a:xfrm>
              <a:off x="5913583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54">
              <a:extLst>
                <a:ext uri="{FF2B5EF4-FFF2-40B4-BE49-F238E27FC236}">
                  <a16:creationId xmlns:a16="http://schemas.microsoft.com/office/drawing/2014/main" id="{2062F371-473A-4C26-8E54-837875CFDFD9}"/>
                </a:ext>
              </a:extLst>
            </p:cNvPr>
            <p:cNvSpPr/>
            <p:nvPr/>
          </p:nvSpPr>
          <p:spPr>
            <a:xfrm>
              <a:off x="6021215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55">
              <a:extLst>
                <a:ext uri="{FF2B5EF4-FFF2-40B4-BE49-F238E27FC236}">
                  <a16:creationId xmlns:a16="http://schemas.microsoft.com/office/drawing/2014/main" id="{1922258A-1EE2-4131-A462-A39DA8574E49}"/>
                </a:ext>
              </a:extLst>
            </p:cNvPr>
            <p:cNvSpPr/>
            <p:nvPr/>
          </p:nvSpPr>
          <p:spPr>
            <a:xfrm>
              <a:off x="6129800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56">
              <a:extLst>
                <a:ext uri="{FF2B5EF4-FFF2-40B4-BE49-F238E27FC236}">
                  <a16:creationId xmlns:a16="http://schemas.microsoft.com/office/drawing/2014/main" id="{3C43F2B9-8EAB-42D1-B9ED-FD2EA4DC67B8}"/>
                </a:ext>
              </a:extLst>
            </p:cNvPr>
            <p:cNvSpPr/>
            <p:nvPr/>
          </p:nvSpPr>
          <p:spPr>
            <a:xfrm>
              <a:off x="6237433" y="4443760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57">
              <a:extLst>
                <a:ext uri="{FF2B5EF4-FFF2-40B4-BE49-F238E27FC236}">
                  <a16:creationId xmlns:a16="http://schemas.microsoft.com/office/drawing/2014/main" id="{717714A5-F44A-4972-98E6-C994A637872D}"/>
                </a:ext>
              </a:extLst>
            </p:cNvPr>
            <p:cNvSpPr/>
            <p:nvPr/>
          </p:nvSpPr>
          <p:spPr>
            <a:xfrm>
              <a:off x="5786901" y="4797139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58">
              <a:extLst>
                <a:ext uri="{FF2B5EF4-FFF2-40B4-BE49-F238E27FC236}">
                  <a16:creationId xmlns:a16="http://schemas.microsoft.com/office/drawing/2014/main" id="{C4FC76C1-5831-422C-9FE9-7B516FE64285}"/>
                </a:ext>
              </a:extLst>
            </p:cNvPr>
            <p:cNvSpPr/>
            <p:nvPr/>
          </p:nvSpPr>
          <p:spPr>
            <a:xfrm>
              <a:off x="6015502" y="4796187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59">
              <a:extLst>
                <a:ext uri="{FF2B5EF4-FFF2-40B4-BE49-F238E27FC236}">
                  <a16:creationId xmlns:a16="http://schemas.microsoft.com/office/drawing/2014/main" id="{B86F0CDE-3B05-44F3-9614-82B7A9B16F11}"/>
                </a:ext>
              </a:extLst>
            </p:cNvPr>
            <p:cNvSpPr/>
            <p:nvPr/>
          </p:nvSpPr>
          <p:spPr>
            <a:xfrm>
              <a:off x="6245052" y="479618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60">
              <a:extLst>
                <a:ext uri="{FF2B5EF4-FFF2-40B4-BE49-F238E27FC236}">
                  <a16:creationId xmlns:a16="http://schemas.microsoft.com/office/drawing/2014/main" id="{32A5B147-4A93-4B06-91A4-FB1252E0E60F}"/>
                </a:ext>
              </a:extLst>
            </p:cNvPr>
            <p:cNvSpPr/>
            <p:nvPr/>
          </p:nvSpPr>
          <p:spPr>
            <a:xfrm>
              <a:off x="57868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61">
              <a:extLst>
                <a:ext uri="{FF2B5EF4-FFF2-40B4-BE49-F238E27FC236}">
                  <a16:creationId xmlns:a16="http://schemas.microsoft.com/office/drawing/2014/main" id="{FFE5B96F-A93B-43BC-9420-EAD21F4F8FAF}"/>
                </a:ext>
              </a:extLst>
            </p:cNvPr>
            <p:cNvSpPr/>
            <p:nvPr/>
          </p:nvSpPr>
          <p:spPr>
            <a:xfrm>
              <a:off x="60154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62">
              <a:extLst>
                <a:ext uri="{FF2B5EF4-FFF2-40B4-BE49-F238E27FC236}">
                  <a16:creationId xmlns:a16="http://schemas.microsoft.com/office/drawing/2014/main" id="{5C139701-5EBF-43B9-BB46-9281FB1CC81D}"/>
                </a:ext>
              </a:extLst>
            </p:cNvPr>
            <p:cNvSpPr/>
            <p:nvPr/>
          </p:nvSpPr>
          <p:spPr>
            <a:xfrm>
              <a:off x="6245049" y="4932383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63">
              <a:extLst>
                <a:ext uri="{FF2B5EF4-FFF2-40B4-BE49-F238E27FC236}">
                  <a16:creationId xmlns:a16="http://schemas.microsoft.com/office/drawing/2014/main" id="{AF8ADB18-9204-4191-877D-7B6D982E47C7}"/>
                </a:ext>
              </a:extLst>
            </p:cNvPr>
            <p:cNvSpPr/>
            <p:nvPr/>
          </p:nvSpPr>
          <p:spPr>
            <a:xfrm>
              <a:off x="5786900" y="5068584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64">
              <a:extLst>
                <a:ext uri="{FF2B5EF4-FFF2-40B4-BE49-F238E27FC236}">
                  <a16:creationId xmlns:a16="http://schemas.microsoft.com/office/drawing/2014/main" id="{18E05A65-4C1D-44D4-BF9B-F29C1ADBA629}"/>
                </a:ext>
              </a:extLst>
            </p:cNvPr>
            <p:cNvSpPr/>
            <p:nvPr/>
          </p:nvSpPr>
          <p:spPr>
            <a:xfrm>
              <a:off x="6016452" y="5067625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65">
              <a:extLst>
                <a:ext uri="{FF2B5EF4-FFF2-40B4-BE49-F238E27FC236}">
                  <a16:creationId xmlns:a16="http://schemas.microsoft.com/office/drawing/2014/main" id="{89409D33-2D6F-487D-910D-72A1E06762EC}"/>
                </a:ext>
              </a:extLst>
            </p:cNvPr>
            <p:cNvSpPr/>
            <p:nvPr/>
          </p:nvSpPr>
          <p:spPr>
            <a:xfrm>
              <a:off x="6245066" y="5067618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5349">
            <a:extLst>
              <a:ext uri="{FF2B5EF4-FFF2-40B4-BE49-F238E27FC236}">
                <a16:creationId xmlns:a16="http://schemas.microsoft.com/office/drawing/2014/main" id="{A7CC92DB-9532-4D50-97AF-25C11314DCC2}"/>
              </a:ext>
            </a:extLst>
          </p:cNvPr>
          <p:cNvGrpSpPr/>
          <p:nvPr/>
        </p:nvGrpSpPr>
        <p:grpSpPr>
          <a:xfrm rot="19876901" flipH="1" flipV="1">
            <a:off x="2508501" y="3200191"/>
            <a:ext cx="384377" cy="99770"/>
            <a:chOff x="8701401" y="3712029"/>
            <a:chExt cx="2824168" cy="2166942"/>
          </a:xfrm>
        </p:grpSpPr>
        <p:sp>
          <p:nvSpPr>
            <p:cNvPr id="45" name="Freeform: Shape 71">
              <a:extLst>
                <a:ext uri="{FF2B5EF4-FFF2-40B4-BE49-F238E27FC236}">
                  <a16:creationId xmlns:a16="http://schemas.microsoft.com/office/drawing/2014/main" id="{466C5342-8E52-4720-9FB2-82D011C8BB04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72">
              <a:extLst>
                <a:ext uri="{FF2B5EF4-FFF2-40B4-BE49-F238E27FC236}">
                  <a16:creationId xmlns:a16="http://schemas.microsoft.com/office/drawing/2014/main" id="{B32E3124-828B-4C5E-B3E6-14626BD8CAFF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73">
              <a:extLst>
                <a:ext uri="{FF2B5EF4-FFF2-40B4-BE49-F238E27FC236}">
                  <a16:creationId xmlns:a16="http://schemas.microsoft.com/office/drawing/2014/main" id="{CC340F62-28A8-4F43-B341-785293DED1BF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74">
              <a:extLst>
                <a:ext uri="{FF2B5EF4-FFF2-40B4-BE49-F238E27FC236}">
                  <a16:creationId xmlns:a16="http://schemas.microsoft.com/office/drawing/2014/main" id="{0D39A586-FB15-4356-88D7-C208C4435749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75">
              <a:extLst>
                <a:ext uri="{FF2B5EF4-FFF2-40B4-BE49-F238E27FC236}">
                  <a16:creationId xmlns:a16="http://schemas.microsoft.com/office/drawing/2014/main" id="{954DD41E-A167-4671-BE9B-7EE4EEE6E563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76">
              <a:extLst>
                <a:ext uri="{FF2B5EF4-FFF2-40B4-BE49-F238E27FC236}">
                  <a16:creationId xmlns:a16="http://schemas.microsoft.com/office/drawing/2014/main" id="{399CCC76-15F7-4E85-9CF3-59E185234CDD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77">
              <a:extLst>
                <a:ext uri="{FF2B5EF4-FFF2-40B4-BE49-F238E27FC236}">
                  <a16:creationId xmlns:a16="http://schemas.microsoft.com/office/drawing/2014/main" id="{640D9D93-BC4D-4E49-A671-D8E59D723358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78">
              <a:extLst>
                <a:ext uri="{FF2B5EF4-FFF2-40B4-BE49-F238E27FC236}">
                  <a16:creationId xmlns:a16="http://schemas.microsoft.com/office/drawing/2014/main" id="{FB5E47F8-E227-48C1-BD30-14F1F211C4E8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79">
              <a:extLst>
                <a:ext uri="{FF2B5EF4-FFF2-40B4-BE49-F238E27FC236}">
                  <a16:creationId xmlns:a16="http://schemas.microsoft.com/office/drawing/2014/main" id="{7D6D7533-6D13-4230-ABE3-173EEA8F843F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80">
              <a:extLst>
                <a:ext uri="{FF2B5EF4-FFF2-40B4-BE49-F238E27FC236}">
                  <a16:creationId xmlns:a16="http://schemas.microsoft.com/office/drawing/2014/main" id="{1B50418F-0411-4C15-9BB0-76CFF48AC470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81">
              <a:extLst>
                <a:ext uri="{FF2B5EF4-FFF2-40B4-BE49-F238E27FC236}">
                  <a16:creationId xmlns:a16="http://schemas.microsoft.com/office/drawing/2014/main" id="{02A138C9-FE37-43AF-A529-FB74F6AB059B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82">
              <a:extLst>
                <a:ext uri="{FF2B5EF4-FFF2-40B4-BE49-F238E27FC236}">
                  <a16:creationId xmlns:a16="http://schemas.microsoft.com/office/drawing/2014/main" id="{95396288-FFBE-408A-8F54-57E971C55DAE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83">
              <a:extLst>
                <a:ext uri="{FF2B5EF4-FFF2-40B4-BE49-F238E27FC236}">
                  <a16:creationId xmlns:a16="http://schemas.microsoft.com/office/drawing/2014/main" id="{3A724956-0473-4FE3-977C-55FEFC43B5B8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84">
              <a:extLst>
                <a:ext uri="{FF2B5EF4-FFF2-40B4-BE49-F238E27FC236}">
                  <a16:creationId xmlns:a16="http://schemas.microsoft.com/office/drawing/2014/main" id="{70D53C44-A716-43BB-91CA-D317FA9F88E4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85">
              <a:extLst>
                <a:ext uri="{FF2B5EF4-FFF2-40B4-BE49-F238E27FC236}">
                  <a16:creationId xmlns:a16="http://schemas.microsoft.com/office/drawing/2014/main" id="{D8927DC6-2EEB-4339-991E-DD35DFB80265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86">
              <a:extLst>
                <a:ext uri="{FF2B5EF4-FFF2-40B4-BE49-F238E27FC236}">
                  <a16:creationId xmlns:a16="http://schemas.microsoft.com/office/drawing/2014/main" id="{95C6F978-A237-4F99-B32D-C9E1942474BD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87">
              <a:extLst>
                <a:ext uri="{FF2B5EF4-FFF2-40B4-BE49-F238E27FC236}">
                  <a16:creationId xmlns:a16="http://schemas.microsoft.com/office/drawing/2014/main" id="{D0B67E22-C28D-407F-9F71-7BE858521511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88">
              <a:extLst>
                <a:ext uri="{FF2B5EF4-FFF2-40B4-BE49-F238E27FC236}">
                  <a16:creationId xmlns:a16="http://schemas.microsoft.com/office/drawing/2014/main" id="{7F8D1F6A-621F-4BF0-B03C-FDFED5DDB81F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89">
              <a:extLst>
                <a:ext uri="{FF2B5EF4-FFF2-40B4-BE49-F238E27FC236}">
                  <a16:creationId xmlns:a16="http://schemas.microsoft.com/office/drawing/2014/main" id="{EB64DBE9-0A87-4572-9E2E-D350768EF446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90">
              <a:extLst>
                <a:ext uri="{FF2B5EF4-FFF2-40B4-BE49-F238E27FC236}">
                  <a16:creationId xmlns:a16="http://schemas.microsoft.com/office/drawing/2014/main" id="{8147BB45-EEA3-40DA-932C-B22723372C7F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91">
              <a:extLst>
                <a:ext uri="{FF2B5EF4-FFF2-40B4-BE49-F238E27FC236}">
                  <a16:creationId xmlns:a16="http://schemas.microsoft.com/office/drawing/2014/main" id="{F6036152-CF59-4789-A1EF-35F2E0B1524A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92">
              <a:extLst>
                <a:ext uri="{FF2B5EF4-FFF2-40B4-BE49-F238E27FC236}">
                  <a16:creationId xmlns:a16="http://schemas.microsoft.com/office/drawing/2014/main" id="{6D5A92F6-B1A9-4C83-81F8-E05DF5ACB63D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93">
              <a:extLst>
                <a:ext uri="{FF2B5EF4-FFF2-40B4-BE49-F238E27FC236}">
                  <a16:creationId xmlns:a16="http://schemas.microsoft.com/office/drawing/2014/main" id="{1C6DC410-D796-4544-9527-DB52880C5223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94">
              <a:extLst>
                <a:ext uri="{FF2B5EF4-FFF2-40B4-BE49-F238E27FC236}">
                  <a16:creationId xmlns:a16="http://schemas.microsoft.com/office/drawing/2014/main" id="{D11F2B99-41B5-4911-9A7A-F095A5D32DFF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95">
              <a:extLst>
                <a:ext uri="{FF2B5EF4-FFF2-40B4-BE49-F238E27FC236}">
                  <a16:creationId xmlns:a16="http://schemas.microsoft.com/office/drawing/2014/main" id="{159A0E06-0931-40A0-BF17-70B7A48C35BE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96">
              <a:extLst>
                <a:ext uri="{FF2B5EF4-FFF2-40B4-BE49-F238E27FC236}">
                  <a16:creationId xmlns:a16="http://schemas.microsoft.com/office/drawing/2014/main" id="{6574BEFB-7436-425D-AFB2-FB6661425EE6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97">
              <a:extLst>
                <a:ext uri="{FF2B5EF4-FFF2-40B4-BE49-F238E27FC236}">
                  <a16:creationId xmlns:a16="http://schemas.microsoft.com/office/drawing/2014/main" id="{9FDF4065-AB15-4DD2-ABF0-5448BAC3ADA4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98">
              <a:extLst>
                <a:ext uri="{FF2B5EF4-FFF2-40B4-BE49-F238E27FC236}">
                  <a16:creationId xmlns:a16="http://schemas.microsoft.com/office/drawing/2014/main" id="{21DC7477-F3B9-41EC-A428-21E00DA251A9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99">
              <a:extLst>
                <a:ext uri="{FF2B5EF4-FFF2-40B4-BE49-F238E27FC236}">
                  <a16:creationId xmlns:a16="http://schemas.microsoft.com/office/drawing/2014/main" id="{D3122331-04EF-4E2C-8AB0-A3E3EEAAADA4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00">
              <a:extLst>
                <a:ext uri="{FF2B5EF4-FFF2-40B4-BE49-F238E27FC236}">
                  <a16:creationId xmlns:a16="http://schemas.microsoft.com/office/drawing/2014/main" id="{72712074-DF5E-4199-90BB-EB752EF75AB6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01">
              <a:extLst>
                <a:ext uri="{FF2B5EF4-FFF2-40B4-BE49-F238E27FC236}">
                  <a16:creationId xmlns:a16="http://schemas.microsoft.com/office/drawing/2014/main" id="{AD5AE46C-92F5-4A9A-B070-05370EAB4EDD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02">
              <a:extLst>
                <a:ext uri="{FF2B5EF4-FFF2-40B4-BE49-F238E27FC236}">
                  <a16:creationId xmlns:a16="http://schemas.microsoft.com/office/drawing/2014/main" id="{9711CDB4-FF3E-45DE-A0DB-E7B762F88E73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03">
              <a:extLst>
                <a:ext uri="{FF2B5EF4-FFF2-40B4-BE49-F238E27FC236}">
                  <a16:creationId xmlns:a16="http://schemas.microsoft.com/office/drawing/2014/main" id="{BFD8934F-D14A-4419-A5E4-B856C93DE03C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04">
              <a:extLst>
                <a:ext uri="{FF2B5EF4-FFF2-40B4-BE49-F238E27FC236}">
                  <a16:creationId xmlns:a16="http://schemas.microsoft.com/office/drawing/2014/main" id="{C8B7A925-E9F1-4AE1-BBE6-1C04B838594A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05">
              <a:extLst>
                <a:ext uri="{FF2B5EF4-FFF2-40B4-BE49-F238E27FC236}">
                  <a16:creationId xmlns:a16="http://schemas.microsoft.com/office/drawing/2014/main" id="{334EF56F-E9EB-408F-B0DD-D9B2D9FD2F93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06">
              <a:extLst>
                <a:ext uri="{FF2B5EF4-FFF2-40B4-BE49-F238E27FC236}">
                  <a16:creationId xmlns:a16="http://schemas.microsoft.com/office/drawing/2014/main" id="{C61C1C67-68DD-4B75-BEA3-C23FDF43B285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07">
              <a:extLst>
                <a:ext uri="{FF2B5EF4-FFF2-40B4-BE49-F238E27FC236}">
                  <a16:creationId xmlns:a16="http://schemas.microsoft.com/office/drawing/2014/main" id="{9425874C-8DA2-46C6-8BA3-7FC42D812384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08">
              <a:extLst>
                <a:ext uri="{FF2B5EF4-FFF2-40B4-BE49-F238E27FC236}">
                  <a16:creationId xmlns:a16="http://schemas.microsoft.com/office/drawing/2014/main" id="{5D2AC62D-E41D-4A59-842F-078622547EBB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09">
              <a:extLst>
                <a:ext uri="{FF2B5EF4-FFF2-40B4-BE49-F238E27FC236}">
                  <a16:creationId xmlns:a16="http://schemas.microsoft.com/office/drawing/2014/main" id="{86509DB5-0A20-4EC5-9C01-81090F80C705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10">
              <a:extLst>
                <a:ext uri="{FF2B5EF4-FFF2-40B4-BE49-F238E27FC236}">
                  <a16:creationId xmlns:a16="http://schemas.microsoft.com/office/drawing/2014/main" id="{153A4326-E382-46C3-9383-B967168804D2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11">
              <a:extLst>
                <a:ext uri="{FF2B5EF4-FFF2-40B4-BE49-F238E27FC236}">
                  <a16:creationId xmlns:a16="http://schemas.microsoft.com/office/drawing/2014/main" id="{B460AF92-190F-459A-BAC4-5185E1C77C0E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12">
              <a:extLst>
                <a:ext uri="{FF2B5EF4-FFF2-40B4-BE49-F238E27FC236}">
                  <a16:creationId xmlns:a16="http://schemas.microsoft.com/office/drawing/2014/main" id="{ED96BFEB-7AE7-4CDE-AE94-C67D9B677440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13">
              <a:extLst>
                <a:ext uri="{FF2B5EF4-FFF2-40B4-BE49-F238E27FC236}">
                  <a16:creationId xmlns:a16="http://schemas.microsoft.com/office/drawing/2014/main" id="{595F1A92-3A5B-4FE4-9588-62ABEF2B5AE0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36">
            <a:extLst>
              <a:ext uri="{FF2B5EF4-FFF2-40B4-BE49-F238E27FC236}">
                <a16:creationId xmlns:a16="http://schemas.microsoft.com/office/drawing/2014/main" id="{A3193622-07F1-4F99-96DF-C43D288E7F51}"/>
              </a:ext>
            </a:extLst>
          </p:cNvPr>
          <p:cNvGrpSpPr/>
          <p:nvPr/>
        </p:nvGrpSpPr>
        <p:grpSpPr>
          <a:xfrm flipH="1" flipV="1">
            <a:off x="7963835" y="3236963"/>
            <a:ext cx="1337524" cy="297402"/>
            <a:chOff x="2342111" y="3039829"/>
            <a:chExt cx="4326766" cy="2843927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9" name="Block Arc 37">
              <a:extLst>
                <a:ext uri="{FF2B5EF4-FFF2-40B4-BE49-F238E27FC236}">
                  <a16:creationId xmlns:a16="http://schemas.microsoft.com/office/drawing/2014/main" id="{4CFDE88F-4227-4074-8453-560C5CDF9AA0}"/>
                </a:ext>
              </a:extLst>
            </p:cNvPr>
            <p:cNvSpPr/>
            <p:nvPr/>
          </p:nvSpPr>
          <p:spPr>
            <a:xfrm rot="6256377" flipH="1" flipV="1">
              <a:off x="2302480" y="3795108"/>
              <a:ext cx="370602" cy="150496"/>
            </a:xfrm>
            <a:custGeom>
              <a:avLst/>
              <a:gdLst>
                <a:gd name="connsiteX0" fmla="*/ 370601 w 854358"/>
                <a:gd name="connsiteY0" fmla="*/ 158175 h 606786"/>
                <a:gd name="connsiteX1" fmla="*/ 851805 w 854358"/>
                <a:gd name="connsiteY1" fmla="*/ 606786 h 606786"/>
                <a:gd name="connsiteX2" fmla="*/ 231 w 854358"/>
                <a:gd name="connsiteY2" fmla="*/ 208925 h 606786"/>
                <a:gd name="connsiteX3" fmla="*/ 0 w 854358"/>
                <a:gd name="connsiteY3" fmla="*/ 97751 h 606786"/>
                <a:gd name="connsiteX4" fmla="*/ 370601 w 854358"/>
                <a:gd name="connsiteY4" fmla="*/ 158175 h 60678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60450 h 155401"/>
                <a:gd name="connsiteX1" fmla="*/ 252195 w 370601"/>
                <a:gd name="connsiteY1" fmla="*/ 155401 h 155401"/>
                <a:gd name="connsiteX2" fmla="*/ 231 w 370601"/>
                <a:gd name="connsiteY2" fmla="*/ 111200 h 155401"/>
                <a:gd name="connsiteX3" fmla="*/ 0 w 370601"/>
                <a:gd name="connsiteY3" fmla="*/ 26 h 155401"/>
                <a:gd name="connsiteX4" fmla="*/ 370601 w 370601"/>
                <a:gd name="connsiteY4" fmla="*/ 60450 h 155401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01" h="150496">
                  <a:moveTo>
                    <a:pt x="370601" y="60424"/>
                  </a:moveTo>
                  <a:cubicBezTo>
                    <a:pt x="303515" y="85188"/>
                    <a:pt x="289213" y="126980"/>
                    <a:pt x="257842" y="150496"/>
                  </a:cubicBezTo>
                  <a:cubicBezTo>
                    <a:pt x="161917" y="125772"/>
                    <a:pt x="148114" y="119339"/>
                    <a:pt x="231" y="111174"/>
                  </a:cubicBezTo>
                  <a:lnTo>
                    <a:pt x="0" y="0"/>
                  </a:lnTo>
                  <a:cubicBezTo>
                    <a:pt x="179632" y="15442"/>
                    <a:pt x="252676" y="23375"/>
                    <a:pt x="370601" y="60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38">
              <a:extLst>
                <a:ext uri="{FF2B5EF4-FFF2-40B4-BE49-F238E27FC236}">
                  <a16:creationId xmlns:a16="http://schemas.microsoft.com/office/drawing/2014/main" id="{87B5E7F0-01CD-4BDF-BE9C-CEE23F4FD693}"/>
                </a:ext>
              </a:extLst>
            </p:cNvPr>
            <p:cNvSpPr/>
            <p:nvPr/>
          </p:nvSpPr>
          <p:spPr>
            <a:xfrm rot="19185974">
              <a:off x="6208549" y="4100427"/>
              <a:ext cx="126572" cy="398095"/>
            </a:xfrm>
            <a:custGeom>
              <a:avLst/>
              <a:gdLst>
                <a:gd name="connsiteX0" fmla="*/ 121480 w 121480"/>
                <a:gd name="connsiteY0" fmla="*/ 14825 h 424482"/>
                <a:gd name="connsiteX1" fmla="*/ 110304 w 121480"/>
                <a:gd name="connsiteY1" fmla="*/ 424482 h 424482"/>
                <a:gd name="connsiteX2" fmla="*/ 0 w 121480"/>
                <a:gd name="connsiteY2" fmla="*/ 424482 h 424482"/>
                <a:gd name="connsiteX3" fmla="*/ 0 w 121480"/>
                <a:gd name="connsiteY3" fmla="*/ 7487 h 424482"/>
                <a:gd name="connsiteX4" fmla="*/ 121480 w 121480"/>
                <a:gd name="connsiteY4" fmla="*/ 14825 h 424482"/>
                <a:gd name="connsiteX0" fmla="*/ 123240 w 123240"/>
                <a:gd name="connsiteY0" fmla="*/ 0 h 409657"/>
                <a:gd name="connsiteX1" fmla="*/ 112064 w 123240"/>
                <a:gd name="connsiteY1" fmla="*/ 409657 h 409657"/>
                <a:gd name="connsiteX2" fmla="*/ 1760 w 123240"/>
                <a:gd name="connsiteY2" fmla="*/ 409657 h 409657"/>
                <a:gd name="connsiteX3" fmla="*/ 0 w 123240"/>
                <a:gd name="connsiteY3" fmla="*/ 56744 h 409657"/>
                <a:gd name="connsiteX4" fmla="*/ 123240 w 123240"/>
                <a:gd name="connsiteY4" fmla="*/ 0 h 409657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72" h="398095">
                  <a:moveTo>
                    <a:pt x="126572" y="0"/>
                  </a:moveTo>
                  <a:lnTo>
                    <a:pt x="112064" y="398095"/>
                  </a:lnTo>
                  <a:lnTo>
                    <a:pt x="1760" y="398095"/>
                  </a:lnTo>
                  <a:cubicBezTo>
                    <a:pt x="1173" y="280457"/>
                    <a:pt x="587" y="162820"/>
                    <a:pt x="0" y="45182"/>
                  </a:cubicBezTo>
                  <a:cubicBezTo>
                    <a:pt x="43576" y="19367"/>
                    <a:pt x="54998" y="21920"/>
                    <a:pt x="1265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39">
              <a:extLst>
                <a:ext uri="{FF2B5EF4-FFF2-40B4-BE49-F238E27FC236}">
                  <a16:creationId xmlns:a16="http://schemas.microsoft.com/office/drawing/2014/main" id="{31FE9782-48A6-4241-892A-8A4A20A0F872}"/>
                </a:ext>
              </a:extLst>
            </p:cNvPr>
            <p:cNvSpPr/>
            <p:nvPr userDrawn="1"/>
          </p:nvSpPr>
          <p:spPr>
            <a:xfrm>
              <a:off x="3749239" y="3445177"/>
              <a:ext cx="443765" cy="443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2" name="Group 40">
              <a:extLst>
                <a:ext uri="{FF2B5EF4-FFF2-40B4-BE49-F238E27FC236}">
                  <a16:creationId xmlns:a16="http://schemas.microsoft.com/office/drawing/2014/main" id="{A43A5DD9-FAE6-4140-8E0C-32D2C1FE907E}"/>
                </a:ext>
              </a:extLst>
            </p:cNvPr>
            <p:cNvGrpSpPr/>
            <p:nvPr userDrawn="1"/>
          </p:nvGrpSpPr>
          <p:grpSpPr>
            <a:xfrm rot="1800000">
              <a:off x="4671526" y="3039829"/>
              <a:ext cx="1741002" cy="2036616"/>
              <a:chOff x="323528" y="2428935"/>
              <a:chExt cx="1477349" cy="1728195"/>
            </a:xfrm>
            <a:grpFill/>
          </p:grpSpPr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F4A8A165-3A8E-43A3-8429-7D04EEF7AE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Freeform 36">
                <a:extLst>
                  <a:ext uri="{FF2B5EF4-FFF2-40B4-BE49-F238E27FC236}">
                    <a16:creationId xmlns:a16="http://schemas.microsoft.com/office/drawing/2014/main" id="{A6B290CD-502D-4440-AEF2-1D2E37A7BA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3" name="Block Arc 41">
              <a:extLst>
                <a:ext uri="{FF2B5EF4-FFF2-40B4-BE49-F238E27FC236}">
                  <a16:creationId xmlns:a16="http://schemas.microsoft.com/office/drawing/2014/main" id="{43E0AC69-6E97-4446-B1E0-CB926B50D3D5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Block Arc 42">
              <a:extLst>
                <a:ext uri="{FF2B5EF4-FFF2-40B4-BE49-F238E27FC236}">
                  <a16:creationId xmlns:a16="http://schemas.microsoft.com/office/drawing/2014/main" id="{2168CC99-BEE5-4176-91FB-1B405B93610C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40" cy="686840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Block Arc 43">
              <a:extLst>
                <a:ext uri="{FF2B5EF4-FFF2-40B4-BE49-F238E27FC236}">
                  <a16:creationId xmlns:a16="http://schemas.microsoft.com/office/drawing/2014/main" id="{8D2CE563-384C-4201-9843-A972CA69F09E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Block Arc 44">
              <a:extLst>
                <a:ext uri="{FF2B5EF4-FFF2-40B4-BE49-F238E27FC236}">
                  <a16:creationId xmlns:a16="http://schemas.microsoft.com/office/drawing/2014/main" id="{DC85D92D-C555-42CD-93AA-2425D4707C9B}"/>
                </a:ext>
              </a:extLst>
            </p:cNvPr>
            <p:cNvSpPr/>
            <p:nvPr/>
          </p:nvSpPr>
          <p:spPr>
            <a:xfrm rot="7548487">
              <a:off x="2339074" y="3403028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Block Arc 45">
              <a:extLst>
                <a:ext uri="{FF2B5EF4-FFF2-40B4-BE49-F238E27FC236}">
                  <a16:creationId xmlns:a16="http://schemas.microsoft.com/office/drawing/2014/main" id="{73D67BB8-CA2B-42D5-A8E4-9F06F2D06946}"/>
                </a:ext>
              </a:extLst>
            </p:cNvPr>
            <p:cNvSpPr/>
            <p:nvPr/>
          </p:nvSpPr>
          <p:spPr>
            <a:xfrm rot="5400000">
              <a:off x="2333003" y="3403028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0" name="Freeform: Shape 165">
            <a:extLst>
              <a:ext uri="{FF2B5EF4-FFF2-40B4-BE49-F238E27FC236}">
                <a16:creationId xmlns:a16="http://schemas.microsoft.com/office/drawing/2014/main" id="{71A50A4B-4900-4EFE-BBCB-667E3EB61547}"/>
              </a:ext>
            </a:extLst>
          </p:cNvPr>
          <p:cNvSpPr/>
          <p:nvPr/>
        </p:nvSpPr>
        <p:spPr>
          <a:xfrm flipH="1" flipV="1">
            <a:off x="1430391" y="4937213"/>
            <a:ext cx="309107" cy="10644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66">
            <a:extLst>
              <a:ext uri="{FF2B5EF4-FFF2-40B4-BE49-F238E27FC236}">
                <a16:creationId xmlns:a16="http://schemas.microsoft.com/office/drawing/2014/main" id="{432331B6-66D5-4E7A-A901-AB95B6DDC52F}"/>
              </a:ext>
            </a:extLst>
          </p:cNvPr>
          <p:cNvSpPr/>
          <p:nvPr/>
        </p:nvSpPr>
        <p:spPr>
          <a:xfrm flipH="1" flipV="1">
            <a:off x="1104278" y="4562361"/>
            <a:ext cx="223038" cy="75451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E20969A-545A-46AC-B14D-82755E01C2D7}"/>
              </a:ext>
            </a:extLst>
          </p:cNvPr>
          <p:cNvGrpSpPr/>
          <p:nvPr/>
        </p:nvGrpSpPr>
        <p:grpSpPr>
          <a:xfrm flipH="1" flipV="1">
            <a:off x="1411943" y="3933004"/>
            <a:ext cx="318362" cy="107698"/>
            <a:chOff x="3264582" y="1870309"/>
            <a:chExt cx="1774962" cy="1774962"/>
          </a:xfrm>
          <a:solidFill>
            <a:schemeClr val="accent1"/>
          </a:solidFill>
        </p:grpSpPr>
        <p:sp>
          <p:nvSpPr>
            <p:cNvPr id="103" name="Freeform: Shape 168">
              <a:extLst>
                <a:ext uri="{FF2B5EF4-FFF2-40B4-BE49-F238E27FC236}">
                  <a16:creationId xmlns:a16="http://schemas.microsoft.com/office/drawing/2014/main" id="{C5F8B0B6-05E5-4EC6-9174-74E170A9DC7C}"/>
                </a:ext>
              </a:extLst>
            </p:cNvPr>
            <p:cNvSpPr/>
            <p:nvPr/>
          </p:nvSpPr>
          <p:spPr>
            <a:xfrm>
              <a:off x="3264582" y="1870309"/>
              <a:ext cx="1774962" cy="1774962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69">
              <a:extLst>
                <a:ext uri="{FF2B5EF4-FFF2-40B4-BE49-F238E27FC236}">
                  <a16:creationId xmlns:a16="http://schemas.microsoft.com/office/drawing/2014/main" id="{7DFDFDFC-DC43-498A-B000-A595777E6AC2}"/>
                </a:ext>
              </a:extLst>
            </p:cNvPr>
            <p:cNvSpPr/>
            <p:nvPr/>
          </p:nvSpPr>
          <p:spPr>
            <a:xfrm>
              <a:off x="3733675" y="2339591"/>
              <a:ext cx="835883" cy="835883"/>
            </a:xfrm>
            <a:custGeom>
              <a:avLst/>
              <a:gdLst>
                <a:gd name="connsiteX0" fmla="*/ 836916 w 835883"/>
                <a:gd name="connsiteY0" fmla="*/ 418458 h 835883"/>
                <a:gd name="connsiteX1" fmla="*/ 418459 w 835883"/>
                <a:gd name="connsiteY1" fmla="*/ 836399 h 835883"/>
                <a:gd name="connsiteX2" fmla="*/ 1 w 835883"/>
                <a:gd name="connsiteY2" fmla="*/ 417426 h 835883"/>
                <a:gd name="connsiteX3" fmla="*/ 418975 w 835883"/>
                <a:gd name="connsiteY3" fmla="*/ 0 h 835883"/>
                <a:gd name="connsiteX4" fmla="*/ 836916 w 835883"/>
                <a:gd name="connsiteY4" fmla="*/ 418458 h 8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883" h="835883">
                  <a:moveTo>
                    <a:pt x="836916" y="418458"/>
                  </a:moveTo>
                  <a:cubicBezTo>
                    <a:pt x="833821" y="651679"/>
                    <a:pt x="651165" y="836915"/>
                    <a:pt x="418459" y="836399"/>
                  </a:cubicBezTo>
                  <a:cubicBezTo>
                    <a:pt x="182657" y="836399"/>
                    <a:pt x="-515" y="649615"/>
                    <a:pt x="1" y="417426"/>
                  </a:cubicBezTo>
                  <a:cubicBezTo>
                    <a:pt x="517" y="181624"/>
                    <a:pt x="187301" y="0"/>
                    <a:pt x="418975" y="0"/>
                  </a:cubicBezTo>
                  <a:cubicBezTo>
                    <a:pt x="651680" y="516"/>
                    <a:pt x="833821" y="186268"/>
                    <a:pt x="836916" y="41845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2AA1261-FD53-4620-8853-868B3A7B1DCE}"/>
              </a:ext>
            </a:extLst>
          </p:cNvPr>
          <p:cNvGrpSpPr/>
          <p:nvPr/>
        </p:nvGrpSpPr>
        <p:grpSpPr>
          <a:xfrm flipH="1" flipV="1">
            <a:off x="785368" y="5500745"/>
            <a:ext cx="480319" cy="162173"/>
            <a:chOff x="7167947" y="1624190"/>
            <a:chExt cx="2677922" cy="2672763"/>
          </a:xfrm>
          <a:solidFill>
            <a:schemeClr val="accent2"/>
          </a:solidFill>
        </p:grpSpPr>
        <p:sp>
          <p:nvSpPr>
            <p:cNvPr id="106" name="Freeform: Shape 172">
              <a:extLst>
                <a:ext uri="{FF2B5EF4-FFF2-40B4-BE49-F238E27FC236}">
                  <a16:creationId xmlns:a16="http://schemas.microsoft.com/office/drawing/2014/main" id="{8E7886E5-71BE-4609-A0F9-F28F87AF376C}"/>
                </a:ext>
              </a:extLst>
            </p:cNvPr>
            <p:cNvSpPr/>
            <p:nvPr/>
          </p:nvSpPr>
          <p:spPr>
            <a:xfrm>
              <a:off x="7167947" y="1624190"/>
              <a:ext cx="2677922" cy="2672763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73">
              <a:extLst>
                <a:ext uri="{FF2B5EF4-FFF2-40B4-BE49-F238E27FC236}">
                  <a16:creationId xmlns:a16="http://schemas.microsoft.com/office/drawing/2014/main" id="{1E393AEF-E908-4CF8-8EA3-6C580949BDDC}"/>
                </a:ext>
              </a:extLst>
            </p:cNvPr>
            <p:cNvSpPr/>
            <p:nvPr/>
          </p:nvSpPr>
          <p:spPr>
            <a:xfrm>
              <a:off x="7558586" y="2011427"/>
              <a:ext cx="1898797" cy="1893637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8" name="Freeform: Shape 174">
            <a:extLst>
              <a:ext uri="{FF2B5EF4-FFF2-40B4-BE49-F238E27FC236}">
                <a16:creationId xmlns:a16="http://schemas.microsoft.com/office/drawing/2014/main" id="{02A08E87-3A70-49FD-8AD1-1A2272B013C6}"/>
              </a:ext>
            </a:extLst>
          </p:cNvPr>
          <p:cNvSpPr/>
          <p:nvPr/>
        </p:nvSpPr>
        <p:spPr>
          <a:xfrm flipH="1" flipV="1">
            <a:off x="1954726" y="4381041"/>
            <a:ext cx="333169" cy="11208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9" name="Oval 21">
            <a:extLst>
              <a:ext uri="{FF2B5EF4-FFF2-40B4-BE49-F238E27FC236}">
                <a16:creationId xmlns:a16="http://schemas.microsoft.com/office/drawing/2014/main" id="{DD8D249B-1D2A-45D4-97E1-2F27F6158B7E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005641" y="5290625"/>
            <a:ext cx="253359" cy="253957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">
            <a:extLst>
              <a:ext uri="{FF2B5EF4-FFF2-40B4-BE49-F238E27FC236}">
                <a16:creationId xmlns:a16="http://schemas.microsoft.com/office/drawing/2014/main" id="{53190C57-DA75-4485-994C-1A5B20D596A2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757403" y="2818764"/>
            <a:ext cx="253359" cy="213001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Block Arc 5">
            <a:extLst>
              <a:ext uri="{FF2B5EF4-FFF2-40B4-BE49-F238E27FC236}">
                <a16:creationId xmlns:a16="http://schemas.microsoft.com/office/drawing/2014/main" id="{509ED6D6-8775-4D55-9727-06726E4498DF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3453409" y="3787343"/>
            <a:ext cx="234950" cy="253359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ectangle 1">
            <a:extLst>
              <a:ext uri="{FF2B5EF4-FFF2-40B4-BE49-F238E27FC236}">
                <a16:creationId xmlns:a16="http://schemas.microsoft.com/office/drawing/2014/main" id="{61270936-E20F-4814-A624-C0451FF6AA37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210777" y="3864733"/>
            <a:ext cx="218310" cy="215084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Freeform 14">
            <a:extLst>
              <a:ext uri="{FF2B5EF4-FFF2-40B4-BE49-F238E27FC236}">
                <a16:creationId xmlns:a16="http://schemas.microsoft.com/office/drawing/2014/main" id="{F074950A-B1CC-4B24-939E-6AD2F0D83220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782505" y="3818754"/>
            <a:ext cx="222389" cy="253359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Oval 21">
            <a:extLst>
              <a:ext uri="{FF2B5EF4-FFF2-40B4-BE49-F238E27FC236}">
                <a16:creationId xmlns:a16="http://schemas.microsoft.com/office/drawing/2014/main" id="{859F74F0-E48E-4C0B-9238-C2A50781C138}"/>
              </a:ext>
            </a:extLst>
          </p:cNvPr>
          <p:cNvSpPr>
            <a:spLocks noChangeAspect="1"/>
          </p:cNvSpPr>
          <p:nvPr/>
        </p:nvSpPr>
        <p:spPr>
          <a:xfrm rot="20700000" flipH="1" flipV="1">
            <a:off x="4638285" y="3800451"/>
            <a:ext cx="349991" cy="2842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ed Rectangle 8">
            <a:extLst>
              <a:ext uri="{FF2B5EF4-FFF2-40B4-BE49-F238E27FC236}">
                <a16:creationId xmlns:a16="http://schemas.microsoft.com/office/drawing/2014/main" id="{27685A23-2D73-48E0-AA7F-2AF831662D0E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3461706" y="6378453"/>
            <a:ext cx="349991" cy="22597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Rounded Rectangle 1">
            <a:extLst>
              <a:ext uri="{FF2B5EF4-FFF2-40B4-BE49-F238E27FC236}">
                <a16:creationId xmlns:a16="http://schemas.microsoft.com/office/drawing/2014/main" id="{774FE5A0-1E74-4A64-AB28-0CEC1D045F47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9828601" y="5999324"/>
            <a:ext cx="206245" cy="349991"/>
          </a:xfrm>
          <a:custGeom>
            <a:avLst/>
            <a:gdLst/>
            <a:ahLst/>
            <a:cxnLst/>
            <a:rect l="l" t="t" r="r" b="b"/>
            <a:pathLst>
              <a:path w="2376264" h="4032448">
                <a:moveTo>
                  <a:pt x="1188132" y="2537732"/>
                </a:moveTo>
                <a:cubicBezTo>
                  <a:pt x="1052037" y="2537732"/>
                  <a:pt x="941711" y="2648058"/>
                  <a:pt x="941711" y="2784153"/>
                </a:cubicBezTo>
                <a:cubicBezTo>
                  <a:pt x="941711" y="2920248"/>
                  <a:pt x="1052037" y="3030574"/>
                  <a:pt x="1188132" y="3030574"/>
                </a:cubicBezTo>
                <a:cubicBezTo>
                  <a:pt x="1324227" y="3030574"/>
                  <a:pt x="1434553" y="2920248"/>
                  <a:pt x="1434553" y="2784153"/>
                </a:cubicBezTo>
                <a:cubicBezTo>
                  <a:pt x="1434553" y="2648058"/>
                  <a:pt x="1324227" y="2537732"/>
                  <a:pt x="1188132" y="2537732"/>
                </a:cubicBezTo>
                <a:close/>
                <a:moveTo>
                  <a:pt x="1188132" y="2291311"/>
                </a:moveTo>
                <a:cubicBezTo>
                  <a:pt x="1460321" y="2291311"/>
                  <a:pt x="1680974" y="2511964"/>
                  <a:pt x="1680974" y="2784153"/>
                </a:cubicBezTo>
                <a:cubicBezTo>
                  <a:pt x="1680974" y="3056342"/>
                  <a:pt x="1460321" y="3276995"/>
                  <a:pt x="1188132" y="3276995"/>
                </a:cubicBezTo>
                <a:cubicBezTo>
                  <a:pt x="915943" y="3276995"/>
                  <a:pt x="695290" y="3056342"/>
                  <a:pt x="695290" y="2784153"/>
                </a:cubicBezTo>
                <a:cubicBezTo>
                  <a:pt x="695290" y="2511964"/>
                  <a:pt x="915943" y="2291311"/>
                  <a:pt x="1188132" y="2291311"/>
                </a:cubicBezTo>
                <a:close/>
                <a:moveTo>
                  <a:pt x="1188131" y="2016224"/>
                </a:moveTo>
                <a:cubicBezTo>
                  <a:pt x="764016" y="2016224"/>
                  <a:pt x="420202" y="2360038"/>
                  <a:pt x="420202" y="2784153"/>
                </a:cubicBezTo>
                <a:cubicBezTo>
                  <a:pt x="420202" y="3208268"/>
                  <a:pt x="764016" y="3552082"/>
                  <a:pt x="1188131" y="3552082"/>
                </a:cubicBezTo>
                <a:cubicBezTo>
                  <a:pt x="1612246" y="3552082"/>
                  <a:pt x="1956060" y="3208268"/>
                  <a:pt x="1956060" y="2784153"/>
                </a:cubicBezTo>
                <a:cubicBezTo>
                  <a:pt x="1956060" y="2360038"/>
                  <a:pt x="1612246" y="2016224"/>
                  <a:pt x="1188131" y="2016224"/>
                </a:cubicBezTo>
                <a:close/>
                <a:moveTo>
                  <a:pt x="1175817" y="586962"/>
                </a:moveTo>
                <a:cubicBezTo>
                  <a:pt x="1311912" y="586962"/>
                  <a:pt x="1422238" y="697288"/>
                  <a:pt x="1422238" y="833383"/>
                </a:cubicBezTo>
                <a:cubicBezTo>
                  <a:pt x="1422238" y="969478"/>
                  <a:pt x="1311912" y="1079804"/>
                  <a:pt x="1175817" y="1079804"/>
                </a:cubicBezTo>
                <a:cubicBezTo>
                  <a:pt x="1039722" y="1079804"/>
                  <a:pt x="929396" y="969478"/>
                  <a:pt x="929396" y="833383"/>
                </a:cubicBezTo>
                <a:cubicBezTo>
                  <a:pt x="929396" y="697288"/>
                  <a:pt x="1039722" y="586962"/>
                  <a:pt x="1175817" y="586962"/>
                </a:cubicBezTo>
                <a:close/>
                <a:moveTo>
                  <a:pt x="1175816" y="340541"/>
                </a:moveTo>
                <a:cubicBezTo>
                  <a:pt x="903627" y="340541"/>
                  <a:pt x="682974" y="561194"/>
                  <a:pt x="682974" y="833383"/>
                </a:cubicBezTo>
                <a:cubicBezTo>
                  <a:pt x="682974" y="1105572"/>
                  <a:pt x="903627" y="1326225"/>
                  <a:pt x="1175816" y="1326225"/>
                </a:cubicBezTo>
                <a:cubicBezTo>
                  <a:pt x="1448005" y="1326225"/>
                  <a:pt x="1668658" y="1105572"/>
                  <a:pt x="1668658" y="833383"/>
                </a:cubicBezTo>
                <a:cubicBezTo>
                  <a:pt x="1668658" y="561194"/>
                  <a:pt x="1448005" y="340541"/>
                  <a:pt x="1175816" y="340541"/>
                </a:cubicBezTo>
                <a:close/>
                <a:moveTo>
                  <a:pt x="214957" y="0"/>
                </a:moveTo>
                <a:lnTo>
                  <a:pt x="2161307" y="0"/>
                </a:lnTo>
                <a:cubicBezTo>
                  <a:pt x="2280024" y="0"/>
                  <a:pt x="2376264" y="96240"/>
                  <a:pt x="2376264" y="214957"/>
                </a:cubicBezTo>
                <a:lnTo>
                  <a:pt x="2376264" y="3817491"/>
                </a:lnTo>
                <a:cubicBezTo>
                  <a:pt x="2376264" y="3936208"/>
                  <a:pt x="2280024" y="4032448"/>
                  <a:pt x="2161307" y="4032448"/>
                </a:cubicBezTo>
                <a:lnTo>
                  <a:pt x="214957" y="4032448"/>
                </a:lnTo>
                <a:cubicBezTo>
                  <a:pt x="96240" y="4032448"/>
                  <a:pt x="0" y="3936208"/>
                  <a:pt x="0" y="3817491"/>
                </a:cubicBezTo>
                <a:lnTo>
                  <a:pt x="0" y="214957"/>
                </a:lnTo>
                <a:cubicBezTo>
                  <a:pt x="0" y="96240"/>
                  <a:pt x="96240" y="0"/>
                  <a:pt x="2149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Round Same Side Corner Rectangle 11">
            <a:extLst>
              <a:ext uri="{FF2B5EF4-FFF2-40B4-BE49-F238E27FC236}">
                <a16:creationId xmlns:a16="http://schemas.microsoft.com/office/drawing/2014/main" id="{D48EDB9B-D834-40F1-AB85-B61FF2C88A12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477168" y="5999323"/>
            <a:ext cx="344730" cy="349992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Round Same Side Corner Rectangle 2">
            <a:extLst>
              <a:ext uri="{FF2B5EF4-FFF2-40B4-BE49-F238E27FC236}">
                <a16:creationId xmlns:a16="http://schemas.microsoft.com/office/drawing/2014/main" id="{81F59F49-63A0-4476-86C0-C043C800C041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5648779" y="5999322"/>
            <a:ext cx="172496" cy="349992"/>
          </a:xfrm>
          <a:custGeom>
            <a:avLst/>
            <a:gdLst/>
            <a:ahLst/>
            <a:cxnLst/>
            <a:rect l="l" t="t" r="r" b="b"/>
            <a:pathLst>
              <a:path w="1944216" h="3944787">
                <a:moveTo>
                  <a:pt x="970377" y="2108821"/>
                </a:moveTo>
                <a:lnTo>
                  <a:pt x="1212693" y="1866505"/>
                </a:lnTo>
                <a:lnTo>
                  <a:pt x="1043908" y="1866505"/>
                </a:lnTo>
                <a:lnTo>
                  <a:pt x="1043908" y="1030484"/>
                </a:lnTo>
                <a:cubicBezTo>
                  <a:pt x="1149578" y="1014542"/>
                  <a:pt x="1257691" y="1062194"/>
                  <a:pt x="1334021" y="1157305"/>
                </a:cubicBezTo>
                <a:cubicBezTo>
                  <a:pt x="1400801" y="1240514"/>
                  <a:pt x="1436140" y="1351366"/>
                  <a:pt x="1431423" y="1462876"/>
                </a:cubicBezTo>
                <a:cubicBezTo>
                  <a:pt x="1394088" y="1483130"/>
                  <a:pt x="1369945" y="1523015"/>
                  <a:pt x="1369945" y="1568539"/>
                </a:cubicBezTo>
                <a:cubicBezTo>
                  <a:pt x="1369945" y="1638127"/>
                  <a:pt x="1426357" y="1694539"/>
                  <a:pt x="1495945" y="1694539"/>
                </a:cubicBezTo>
                <a:cubicBezTo>
                  <a:pt x="1565533" y="1694539"/>
                  <a:pt x="1621945" y="1638127"/>
                  <a:pt x="1621945" y="1568539"/>
                </a:cubicBezTo>
                <a:cubicBezTo>
                  <a:pt x="1621945" y="1523726"/>
                  <a:pt x="1598550" y="1484377"/>
                  <a:pt x="1562086" y="1463967"/>
                </a:cubicBezTo>
                <a:cubicBezTo>
                  <a:pt x="1568570" y="1314745"/>
                  <a:pt x="1517753" y="1167492"/>
                  <a:pt x="1422952" y="1058709"/>
                </a:cubicBezTo>
                <a:cubicBezTo>
                  <a:pt x="1321954" y="942813"/>
                  <a:pt x="1182572" y="883624"/>
                  <a:pt x="1043908" y="894993"/>
                </a:cubicBezTo>
                <a:lnTo>
                  <a:pt x="1043908" y="817164"/>
                </a:lnTo>
                <a:cubicBezTo>
                  <a:pt x="1102028" y="791132"/>
                  <a:pt x="1141932" y="732565"/>
                  <a:pt x="1141932" y="664677"/>
                </a:cubicBezTo>
                <a:cubicBezTo>
                  <a:pt x="1141932" y="571048"/>
                  <a:pt x="1066031" y="495147"/>
                  <a:pt x="972402" y="495147"/>
                </a:cubicBezTo>
                <a:cubicBezTo>
                  <a:pt x="878773" y="495147"/>
                  <a:pt x="802872" y="571048"/>
                  <a:pt x="802872" y="664677"/>
                </a:cubicBezTo>
                <a:cubicBezTo>
                  <a:pt x="802872" y="730828"/>
                  <a:pt x="840760" y="788131"/>
                  <a:pt x="896846" y="814434"/>
                </a:cubicBezTo>
                <a:lnTo>
                  <a:pt x="896846" y="1098959"/>
                </a:lnTo>
                <a:cubicBezTo>
                  <a:pt x="790407" y="1076173"/>
                  <a:pt x="674866" y="1103676"/>
                  <a:pt x="576963" y="1173867"/>
                </a:cubicBezTo>
                <a:cubicBezTo>
                  <a:pt x="485156" y="1239689"/>
                  <a:pt x="416746" y="1337450"/>
                  <a:pt x="386455" y="1447617"/>
                </a:cubicBezTo>
                <a:lnTo>
                  <a:pt x="324077" y="1447617"/>
                </a:lnTo>
                <a:lnTo>
                  <a:pt x="324077" y="1699617"/>
                </a:lnTo>
                <a:lnTo>
                  <a:pt x="576077" y="1699617"/>
                </a:lnTo>
                <a:lnTo>
                  <a:pt x="576077" y="1447617"/>
                </a:lnTo>
                <a:lnTo>
                  <a:pt x="509350" y="1447617"/>
                </a:lnTo>
                <a:cubicBezTo>
                  <a:pt x="534293" y="1379572"/>
                  <a:pt x="578725" y="1319336"/>
                  <a:pt x="635319" y="1275757"/>
                </a:cubicBezTo>
                <a:cubicBezTo>
                  <a:pt x="715559" y="1213971"/>
                  <a:pt x="812010" y="1191930"/>
                  <a:pt x="896846" y="1216429"/>
                </a:cubicBezTo>
                <a:lnTo>
                  <a:pt x="896846" y="1866505"/>
                </a:lnTo>
                <a:lnTo>
                  <a:pt x="728061" y="1866505"/>
                </a:lnTo>
                <a:close/>
                <a:moveTo>
                  <a:pt x="932091" y="3163979"/>
                </a:moveTo>
                <a:lnTo>
                  <a:pt x="932091" y="3078707"/>
                </a:lnTo>
                <a:lnTo>
                  <a:pt x="850421" y="3078707"/>
                </a:lnTo>
                <a:lnTo>
                  <a:pt x="850421" y="2839940"/>
                </a:lnTo>
                <a:lnTo>
                  <a:pt x="932091" y="2839940"/>
                </a:lnTo>
                <a:lnTo>
                  <a:pt x="932091" y="2840377"/>
                </a:lnTo>
                <a:lnTo>
                  <a:pt x="1072095" y="2840377"/>
                </a:lnTo>
                <a:lnTo>
                  <a:pt x="1072095" y="2635722"/>
                </a:lnTo>
                <a:lnTo>
                  <a:pt x="1013761" y="2635722"/>
                </a:lnTo>
                <a:lnTo>
                  <a:pt x="1013761" y="2755105"/>
                </a:lnTo>
                <a:lnTo>
                  <a:pt x="932091" y="2755105"/>
                </a:lnTo>
                <a:lnTo>
                  <a:pt x="932091" y="2754668"/>
                </a:lnTo>
                <a:lnTo>
                  <a:pt x="792087" y="2754668"/>
                </a:lnTo>
                <a:lnTo>
                  <a:pt x="792087" y="3163979"/>
                </a:lnTo>
                <a:close/>
                <a:moveTo>
                  <a:pt x="684076" y="3628455"/>
                </a:moveTo>
                <a:lnTo>
                  <a:pt x="684076" y="3484455"/>
                </a:lnTo>
                <a:lnTo>
                  <a:pt x="468076" y="3484455"/>
                </a:lnTo>
                <a:lnTo>
                  <a:pt x="468076" y="3628455"/>
                </a:lnTo>
                <a:close/>
                <a:moveTo>
                  <a:pt x="1476164" y="3628455"/>
                </a:moveTo>
                <a:lnTo>
                  <a:pt x="1476164" y="3484455"/>
                </a:lnTo>
                <a:lnTo>
                  <a:pt x="1260164" y="3484455"/>
                </a:lnTo>
                <a:lnTo>
                  <a:pt x="1260164" y="3628455"/>
                </a:lnTo>
                <a:close/>
                <a:moveTo>
                  <a:pt x="1620181" y="3944787"/>
                </a:moveTo>
                <a:lnTo>
                  <a:pt x="1072096" y="3944787"/>
                </a:lnTo>
                <a:lnTo>
                  <a:pt x="1072096" y="3725440"/>
                </a:lnTo>
                <a:lnTo>
                  <a:pt x="935522" y="3725440"/>
                </a:lnTo>
                <a:lnTo>
                  <a:pt x="935522" y="3723724"/>
                </a:lnTo>
                <a:lnTo>
                  <a:pt x="853852" y="3723724"/>
                </a:lnTo>
                <a:lnTo>
                  <a:pt x="853852" y="3484957"/>
                </a:lnTo>
                <a:lnTo>
                  <a:pt x="935522" y="3484957"/>
                </a:lnTo>
                <a:lnTo>
                  <a:pt x="935522" y="3484455"/>
                </a:lnTo>
                <a:lnTo>
                  <a:pt x="1072096" y="3484455"/>
                </a:lnTo>
                <a:lnTo>
                  <a:pt x="1072096" y="3075144"/>
                </a:lnTo>
                <a:lnTo>
                  <a:pt x="932092" y="3075144"/>
                </a:lnTo>
                <a:lnTo>
                  <a:pt x="932092" y="3160416"/>
                </a:lnTo>
                <a:lnTo>
                  <a:pt x="1013762" y="3160416"/>
                </a:lnTo>
                <a:lnTo>
                  <a:pt x="1013762" y="3399183"/>
                </a:lnTo>
                <a:lnTo>
                  <a:pt x="932092" y="3399183"/>
                </a:lnTo>
                <a:lnTo>
                  <a:pt x="932092" y="3399685"/>
                </a:lnTo>
                <a:lnTo>
                  <a:pt x="795518" y="3399685"/>
                </a:lnTo>
                <a:lnTo>
                  <a:pt x="795518" y="3808996"/>
                </a:lnTo>
                <a:lnTo>
                  <a:pt x="932092" y="3808996"/>
                </a:lnTo>
                <a:lnTo>
                  <a:pt x="932092" y="3810712"/>
                </a:lnTo>
                <a:lnTo>
                  <a:pt x="1013762" y="3810712"/>
                </a:lnTo>
                <a:lnTo>
                  <a:pt x="1013762" y="3944787"/>
                </a:lnTo>
                <a:lnTo>
                  <a:pt x="324037" y="3944787"/>
                </a:lnTo>
                <a:lnTo>
                  <a:pt x="324037" y="2635721"/>
                </a:lnTo>
                <a:lnTo>
                  <a:pt x="0" y="2635721"/>
                </a:lnTo>
                <a:lnTo>
                  <a:pt x="0" y="324042"/>
                </a:lnTo>
                <a:cubicBezTo>
                  <a:pt x="0" y="145079"/>
                  <a:pt x="145079" y="0"/>
                  <a:pt x="324042" y="0"/>
                </a:cubicBez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2635721"/>
                </a:lnTo>
                <a:lnTo>
                  <a:pt x="1620181" y="26357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Rounded Rectangle 2">
            <a:extLst>
              <a:ext uri="{FF2B5EF4-FFF2-40B4-BE49-F238E27FC236}">
                <a16:creationId xmlns:a16="http://schemas.microsoft.com/office/drawing/2014/main" id="{0849F660-2E50-44F5-942B-7FD0C6E87176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200959" y="5999324"/>
            <a:ext cx="275575" cy="349991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BDCD2FA1-684C-4EF0-8296-FEEBE2042FD7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9149020" y="5999324"/>
            <a:ext cx="194828" cy="349991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Rectangle 5">
            <a:extLst>
              <a:ext uri="{FF2B5EF4-FFF2-40B4-BE49-F238E27FC236}">
                <a16:creationId xmlns:a16="http://schemas.microsoft.com/office/drawing/2014/main" id="{90125472-FA1F-4543-959D-89371D6C5C8F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6116342" y="6099865"/>
            <a:ext cx="349991" cy="317104"/>
          </a:xfrm>
          <a:custGeom>
            <a:avLst/>
            <a:gdLst/>
            <a:ahLst/>
            <a:cxnLst/>
            <a:rect l="l" t="t" r="r" b="b"/>
            <a:pathLst>
              <a:path w="3815618" h="3457090">
                <a:moveTo>
                  <a:pt x="1554807" y="2882500"/>
                </a:moveTo>
                <a:lnTo>
                  <a:pt x="2260811" y="2882500"/>
                </a:lnTo>
                <a:lnTo>
                  <a:pt x="2509025" y="3241066"/>
                </a:lnTo>
                <a:lnTo>
                  <a:pt x="2843913" y="3241066"/>
                </a:lnTo>
                <a:lnTo>
                  <a:pt x="2843913" y="3457090"/>
                </a:lnTo>
                <a:lnTo>
                  <a:pt x="971705" y="3457090"/>
                </a:lnTo>
                <a:lnTo>
                  <a:pt x="971705" y="3241066"/>
                </a:lnTo>
                <a:lnTo>
                  <a:pt x="1306593" y="3241066"/>
                </a:lnTo>
                <a:close/>
                <a:moveTo>
                  <a:pt x="226819" y="207680"/>
                </a:moveTo>
                <a:lnTo>
                  <a:pt x="226819" y="2382263"/>
                </a:lnTo>
                <a:lnTo>
                  <a:pt x="3588800" y="2382263"/>
                </a:lnTo>
                <a:lnTo>
                  <a:pt x="3588800" y="207680"/>
                </a:lnTo>
                <a:close/>
                <a:moveTo>
                  <a:pt x="0" y="0"/>
                </a:moveTo>
                <a:lnTo>
                  <a:pt x="3815618" y="0"/>
                </a:lnTo>
                <a:lnTo>
                  <a:pt x="3815618" y="2808311"/>
                </a:lnTo>
                <a:lnTo>
                  <a:pt x="0" y="280831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Rectangle 1">
            <a:extLst>
              <a:ext uri="{FF2B5EF4-FFF2-40B4-BE49-F238E27FC236}">
                <a16:creationId xmlns:a16="http://schemas.microsoft.com/office/drawing/2014/main" id="{1CA70209-82A7-44B1-BD3F-84AFF225C28E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398036" y="5999324"/>
            <a:ext cx="351294" cy="349991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ectangle 1">
            <a:extLst>
              <a:ext uri="{FF2B5EF4-FFF2-40B4-BE49-F238E27FC236}">
                <a16:creationId xmlns:a16="http://schemas.microsoft.com/office/drawing/2014/main" id="{0D9979E1-53CE-4C77-83A9-822EFF146145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983655" y="6021445"/>
            <a:ext cx="349991" cy="342755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Oval 7">
            <a:extLst>
              <a:ext uri="{FF2B5EF4-FFF2-40B4-BE49-F238E27FC236}">
                <a16:creationId xmlns:a16="http://schemas.microsoft.com/office/drawing/2014/main" id="{742C5636-0183-406B-B092-47234DA21C2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5599371" y="5211076"/>
            <a:ext cx="220580" cy="28974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5" name="Graphic 221">
            <a:extLst>
              <a:ext uri="{FF2B5EF4-FFF2-40B4-BE49-F238E27FC236}">
                <a16:creationId xmlns:a16="http://schemas.microsoft.com/office/drawing/2014/main" id="{C7539324-E4DD-481F-8CC2-9E16897BD1C5}"/>
              </a:ext>
            </a:extLst>
          </p:cNvPr>
          <p:cNvGrpSpPr/>
          <p:nvPr/>
        </p:nvGrpSpPr>
        <p:grpSpPr>
          <a:xfrm rot="5400000" flipH="1" flipV="1">
            <a:off x="5948365" y="2968504"/>
            <a:ext cx="330734" cy="243465"/>
            <a:chOff x="0" y="1910949"/>
            <a:chExt cx="2714354" cy="675940"/>
          </a:xfrm>
        </p:grpSpPr>
        <p:sp>
          <p:nvSpPr>
            <p:cNvPr id="126" name="Freeform: Shape 223">
              <a:extLst>
                <a:ext uri="{FF2B5EF4-FFF2-40B4-BE49-F238E27FC236}">
                  <a16:creationId xmlns:a16="http://schemas.microsoft.com/office/drawing/2014/main" id="{95B901DA-7807-42FC-A226-5AF5858446ED}"/>
                </a:ext>
              </a:extLst>
            </p:cNvPr>
            <p:cNvSpPr/>
            <p:nvPr/>
          </p:nvSpPr>
          <p:spPr>
            <a:xfrm>
              <a:off x="0" y="1910886"/>
              <a:ext cx="580588" cy="673821"/>
            </a:xfrm>
            <a:custGeom>
              <a:avLst/>
              <a:gdLst>
                <a:gd name="connsiteX0" fmla="*/ 37929 w 580587"/>
                <a:gd name="connsiteY0" fmla="*/ 148601 h 673821"/>
                <a:gd name="connsiteX1" fmla="*/ 107218 w 580587"/>
                <a:gd name="connsiteY1" fmla="*/ 64479 h 673821"/>
                <a:gd name="connsiteX2" fmla="*/ 295379 w 580587"/>
                <a:gd name="connsiteY2" fmla="*/ 63 h 673821"/>
                <a:gd name="connsiteX3" fmla="*/ 352379 w 580587"/>
                <a:gd name="connsiteY3" fmla="*/ 2182 h 673821"/>
                <a:gd name="connsiteX4" fmla="*/ 360431 w 580587"/>
                <a:gd name="connsiteY4" fmla="*/ 4301 h 673821"/>
                <a:gd name="connsiteX5" fmla="*/ 359795 w 580587"/>
                <a:gd name="connsiteY5" fmla="*/ 19558 h 673821"/>
                <a:gd name="connsiteX6" fmla="*/ 436924 w 580587"/>
                <a:gd name="connsiteY6" fmla="*/ 209202 h 673821"/>
                <a:gd name="connsiteX7" fmla="*/ 451757 w 580587"/>
                <a:gd name="connsiteY7" fmla="*/ 245224 h 673821"/>
                <a:gd name="connsiteX8" fmla="*/ 454935 w 580587"/>
                <a:gd name="connsiteY8" fmla="*/ 258361 h 673821"/>
                <a:gd name="connsiteX9" fmla="*/ 448154 w 580587"/>
                <a:gd name="connsiteY9" fmla="*/ 264294 h 673821"/>
                <a:gd name="connsiteX10" fmla="*/ 421244 w 580587"/>
                <a:gd name="connsiteY10" fmla="*/ 279551 h 673821"/>
                <a:gd name="connsiteX11" fmla="*/ 419549 w 580587"/>
                <a:gd name="connsiteY11" fmla="*/ 281670 h 673821"/>
                <a:gd name="connsiteX12" fmla="*/ 419337 w 580587"/>
                <a:gd name="connsiteY12" fmla="*/ 288027 h 673821"/>
                <a:gd name="connsiteX13" fmla="*/ 422303 w 580587"/>
                <a:gd name="connsiteY13" fmla="*/ 290993 h 673821"/>
                <a:gd name="connsiteX14" fmla="*/ 477184 w 580587"/>
                <a:gd name="connsiteY14" fmla="*/ 428512 h 673821"/>
                <a:gd name="connsiteX15" fmla="*/ 481634 w 580587"/>
                <a:gd name="connsiteY15" fmla="*/ 439318 h 673821"/>
                <a:gd name="connsiteX16" fmla="*/ 504306 w 580587"/>
                <a:gd name="connsiteY16" fmla="*/ 449277 h 673821"/>
                <a:gd name="connsiteX17" fmla="*/ 518927 w 580587"/>
                <a:gd name="connsiteY17" fmla="*/ 443344 h 673821"/>
                <a:gd name="connsiteX18" fmla="*/ 530157 w 580587"/>
                <a:gd name="connsiteY18" fmla="*/ 442285 h 673821"/>
                <a:gd name="connsiteX19" fmla="*/ 541388 w 580587"/>
                <a:gd name="connsiteY19" fmla="*/ 464958 h 673821"/>
                <a:gd name="connsiteX20" fmla="*/ 578469 w 580587"/>
                <a:gd name="connsiteY20" fmla="*/ 556072 h 673821"/>
                <a:gd name="connsiteX21" fmla="*/ 580800 w 580587"/>
                <a:gd name="connsiteY21" fmla="*/ 568150 h 673821"/>
                <a:gd name="connsiteX22" fmla="*/ 512358 w 580587"/>
                <a:gd name="connsiteY22" fmla="*/ 645915 h 673821"/>
                <a:gd name="connsiteX23" fmla="*/ 490533 w 580587"/>
                <a:gd name="connsiteY23" fmla="*/ 674732 h 673821"/>
                <a:gd name="connsiteX24" fmla="*/ 451545 w 580587"/>
                <a:gd name="connsiteY24" fmla="*/ 579380 h 673821"/>
                <a:gd name="connsiteX25" fmla="*/ 431415 w 580587"/>
                <a:gd name="connsiteY25" fmla="*/ 568362 h 673821"/>
                <a:gd name="connsiteX26" fmla="*/ 178414 w 580587"/>
                <a:gd name="connsiteY26" fmla="*/ 555224 h 673821"/>
                <a:gd name="connsiteX27" fmla="*/ 91326 w 580587"/>
                <a:gd name="connsiteY27" fmla="*/ 510515 h 673821"/>
                <a:gd name="connsiteX28" fmla="*/ 91326 w 580587"/>
                <a:gd name="connsiteY28" fmla="*/ 504582 h 673821"/>
                <a:gd name="connsiteX29" fmla="*/ 240287 w 580587"/>
                <a:gd name="connsiteY29" fmla="*/ 443133 h 673821"/>
                <a:gd name="connsiteX30" fmla="*/ 306610 w 580587"/>
                <a:gd name="connsiteY30" fmla="*/ 416010 h 673821"/>
                <a:gd name="connsiteX31" fmla="*/ 318264 w 580587"/>
                <a:gd name="connsiteY31" fmla="*/ 415798 h 673821"/>
                <a:gd name="connsiteX32" fmla="*/ 339665 w 580587"/>
                <a:gd name="connsiteY32" fmla="*/ 427029 h 673821"/>
                <a:gd name="connsiteX33" fmla="*/ 402597 w 580587"/>
                <a:gd name="connsiteY33" fmla="*/ 467500 h 673821"/>
                <a:gd name="connsiteX34" fmla="*/ 380561 w 580587"/>
                <a:gd name="connsiteY34" fmla="*/ 410501 h 673821"/>
                <a:gd name="connsiteX35" fmla="*/ 377382 w 580587"/>
                <a:gd name="connsiteY35" fmla="*/ 400966 h 673821"/>
                <a:gd name="connsiteX36" fmla="*/ 358100 w 580587"/>
                <a:gd name="connsiteY36" fmla="*/ 357740 h 673821"/>
                <a:gd name="connsiteX37" fmla="*/ 354286 w 580587"/>
                <a:gd name="connsiteY37" fmla="*/ 356468 h 673821"/>
                <a:gd name="connsiteX38" fmla="*/ 331825 w 580587"/>
                <a:gd name="connsiteY38" fmla="*/ 288874 h 673821"/>
                <a:gd name="connsiteX39" fmla="*/ 325468 w 580587"/>
                <a:gd name="connsiteY39" fmla="*/ 273194 h 673821"/>
                <a:gd name="connsiteX40" fmla="*/ 279064 w 580587"/>
                <a:gd name="connsiteY40" fmla="*/ 216195 h 673821"/>
                <a:gd name="connsiteX41" fmla="*/ 246220 w 580587"/>
                <a:gd name="connsiteY41" fmla="*/ 193098 h 673821"/>
                <a:gd name="connsiteX42" fmla="*/ 230964 w 580587"/>
                <a:gd name="connsiteY42" fmla="*/ 191615 h 673821"/>
                <a:gd name="connsiteX43" fmla="*/ 0 w 580587"/>
                <a:gd name="connsiteY43" fmla="*/ 294807 h 673821"/>
                <a:gd name="connsiteX44" fmla="*/ 0 w 580587"/>
                <a:gd name="connsiteY44" fmla="*/ 275737 h 673821"/>
                <a:gd name="connsiteX45" fmla="*/ 1907 w 580587"/>
                <a:gd name="connsiteY45" fmla="*/ 263023 h 673821"/>
                <a:gd name="connsiteX46" fmla="*/ 34115 w 580587"/>
                <a:gd name="connsiteY46" fmla="*/ 155169 h 673821"/>
                <a:gd name="connsiteX47" fmla="*/ 37929 w 580587"/>
                <a:gd name="connsiteY47" fmla="*/ 148601 h 6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80587" h="673821">
                  <a:moveTo>
                    <a:pt x="37929" y="148601"/>
                  </a:moveTo>
                  <a:cubicBezTo>
                    <a:pt x="54668" y="115333"/>
                    <a:pt x="78189" y="87363"/>
                    <a:pt x="107218" y="64479"/>
                  </a:cubicBezTo>
                  <a:cubicBezTo>
                    <a:pt x="162522" y="21253"/>
                    <a:pt x="225455" y="275"/>
                    <a:pt x="295379" y="63"/>
                  </a:cubicBezTo>
                  <a:cubicBezTo>
                    <a:pt x="314450" y="63"/>
                    <a:pt x="333520" y="-572"/>
                    <a:pt x="352379" y="2182"/>
                  </a:cubicBezTo>
                  <a:cubicBezTo>
                    <a:pt x="355133" y="2606"/>
                    <a:pt x="358100" y="2182"/>
                    <a:pt x="360431" y="4301"/>
                  </a:cubicBezTo>
                  <a:cubicBezTo>
                    <a:pt x="354921" y="9175"/>
                    <a:pt x="357676" y="14260"/>
                    <a:pt x="359795" y="19558"/>
                  </a:cubicBezTo>
                  <a:cubicBezTo>
                    <a:pt x="385222" y="82914"/>
                    <a:pt x="411285" y="145846"/>
                    <a:pt x="436924" y="209202"/>
                  </a:cubicBezTo>
                  <a:cubicBezTo>
                    <a:pt x="441798" y="221280"/>
                    <a:pt x="447095" y="233146"/>
                    <a:pt x="451757" y="245224"/>
                  </a:cubicBezTo>
                  <a:cubicBezTo>
                    <a:pt x="453452" y="249462"/>
                    <a:pt x="455571" y="253488"/>
                    <a:pt x="454935" y="258361"/>
                  </a:cubicBezTo>
                  <a:cubicBezTo>
                    <a:pt x="454088" y="261964"/>
                    <a:pt x="451121" y="263023"/>
                    <a:pt x="448154" y="264294"/>
                  </a:cubicBezTo>
                  <a:cubicBezTo>
                    <a:pt x="439043" y="269168"/>
                    <a:pt x="427813" y="270439"/>
                    <a:pt x="421244" y="279551"/>
                  </a:cubicBezTo>
                  <a:cubicBezTo>
                    <a:pt x="420608" y="280186"/>
                    <a:pt x="419973" y="281034"/>
                    <a:pt x="419549" y="281670"/>
                  </a:cubicBezTo>
                  <a:cubicBezTo>
                    <a:pt x="418489" y="283789"/>
                    <a:pt x="416159" y="285908"/>
                    <a:pt x="419337" y="288027"/>
                  </a:cubicBezTo>
                  <a:cubicBezTo>
                    <a:pt x="420608" y="288662"/>
                    <a:pt x="421668" y="289722"/>
                    <a:pt x="422303" y="290993"/>
                  </a:cubicBezTo>
                  <a:cubicBezTo>
                    <a:pt x="440950" y="336762"/>
                    <a:pt x="458537" y="382743"/>
                    <a:pt x="477184" y="428512"/>
                  </a:cubicBezTo>
                  <a:cubicBezTo>
                    <a:pt x="478667" y="432114"/>
                    <a:pt x="479938" y="435716"/>
                    <a:pt x="481634" y="439318"/>
                  </a:cubicBezTo>
                  <a:cubicBezTo>
                    <a:pt x="486931" y="450973"/>
                    <a:pt x="492440" y="453515"/>
                    <a:pt x="504306" y="449277"/>
                  </a:cubicBezTo>
                  <a:cubicBezTo>
                    <a:pt x="509392" y="447582"/>
                    <a:pt x="514265" y="445463"/>
                    <a:pt x="518927" y="443344"/>
                  </a:cubicBezTo>
                  <a:cubicBezTo>
                    <a:pt x="522529" y="442285"/>
                    <a:pt x="526131" y="440590"/>
                    <a:pt x="530157" y="442285"/>
                  </a:cubicBezTo>
                  <a:cubicBezTo>
                    <a:pt x="536302" y="448642"/>
                    <a:pt x="538209" y="457118"/>
                    <a:pt x="541388" y="464958"/>
                  </a:cubicBezTo>
                  <a:cubicBezTo>
                    <a:pt x="553677" y="495258"/>
                    <a:pt x="566179" y="525771"/>
                    <a:pt x="578469" y="556072"/>
                  </a:cubicBezTo>
                  <a:cubicBezTo>
                    <a:pt x="579952" y="559886"/>
                    <a:pt x="582495" y="563700"/>
                    <a:pt x="580800" y="568150"/>
                  </a:cubicBezTo>
                  <a:cubicBezTo>
                    <a:pt x="557280" y="593365"/>
                    <a:pt x="533124" y="618157"/>
                    <a:pt x="512358" y="645915"/>
                  </a:cubicBezTo>
                  <a:cubicBezTo>
                    <a:pt x="505366" y="655026"/>
                    <a:pt x="498585" y="664349"/>
                    <a:pt x="490533" y="674732"/>
                  </a:cubicBezTo>
                  <a:cubicBezTo>
                    <a:pt x="476972" y="641889"/>
                    <a:pt x="463411" y="610952"/>
                    <a:pt x="451545" y="579380"/>
                  </a:cubicBezTo>
                  <a:cubicBezTo>
                    <a:pt x="447307" y="568150"/>
                    <a:pt x="441586" y="566878"/>
                    <a:pt x="431415" y="568362"/>
                  </a:cubicBezTo>
                  <a:cubicBezTo>
                    <a:pt x="346234" y="581075"/>
                    <a:pt x="261476" y="581923"/>
                    <a:pt x="178414" y="555224"/>
                  </a:cubicBezTo>
                  <a:cubicBezTo>
                    <a:pt x="147054" y="545053"/>
                    <a:pt x="117389" y="531068"/>
                    <a:pt x="91326" y="510515"/>
                  </a:cubicBezTo>
                  <a:cubicBezTo>
                    <a:pt x="89631" y="508608"/>
                    <a:pt x="89419" y="506701"/>
                    <a:pt x="91326" y="504582"/>
                  </a:cubicBezTo>
                  <a:cubicBezTo>
                    <a:pt x="140909" y="484028"/>
                    <a:pt x="190704" y="463474"/>
                    <a:pt x="240287" y="443133"/>
                  </a:cubicBezTo>
                  <a:cubicBezTo>
                    <a:pt x="262324" y="434021"/>
                    <a:pt x="284573" y="424910"/>
                    <a:pt x="306610" y="416010"/>
                  </a:cubicBezTo>
                  <a:cubicBezTo>
                    <a:pt x="310424" y="414527"/>
                    <a:pt x="314238" y="411772"/>
                    <a:pt x="318264" y="415798"/>
                  </a:cubicBezTo>
                  <a:cubicBezTo>
                    <a:pt x="326104" y="418129"/>
                    <a:pt x="332885" y="422367"/>
                    <a:pt x="339665" y="427029"/>
                  </a:cubicBezTo>
                  <a:cubicBezTo>
                    <a:pt x="360007" y="440802"/>
                    <a:pt x="380772" y="453727"/>
                    <a:pt x="402597" y="467500"/>
                  </a:cubicBezTo>
                  <a:cubicBezTo>
                    <a:pt x="395817" y="447370"/>
                    <a:pt x="385646" y="429995"/>
                    <a:pt x="380561" y="410501"/>
                  </a:cubicBezTo>
                  <a:cubicBezTo>
                    <a:pt x="379289" y="407323"/>
                    <a:pt x="383951" y="402449"/>
                    <a:pt x="377382" y="400966"/>
                  </a:cubicBezTo>
                  <a:cubicBezTo>
                    <a:pt x="368483" y="387616"/>
                    <a:pt x="363821" y="372360"/>
                    <a:pt x="358100" y="357740"/>
                  </a:cubicBezTo>
                  <a:cubicBezTo>
                    <a:pt x="356617" y="353502"/>
                    <a:pt x="355345" y="357528"/>
                    <a:pt x="354286" y="356468"/>
                  </a:cubicBezTo>
                  <a:cubicBezTo>
                    <a:pt x="354498" y="331465"/>
                    <a:pt x="339241" y="311547"/>
                    <a:pt x="331825" y="288874"/>
                  </a:cubicBezTo>
                  <a:cubicBezTo>
                    <a:pt x="330130" y="283577"/>
                    <a:pt x="326740" y="278703"/>
                    <a:pt x="325468" y="273194"/>
                  </a:cubicBezTo>
                  <a:cubicBezTo>
                    <a:pt x="319111" y="246707"/>
                    <a:pt x="302160" y="229332"/>
                    <a:pt x="279064" y="216195"/>
                  </a:cubicBezTo>
                  <a:cubicBezTo>
                    <a:pt x="267409" y="209626"/>
                    <a:pt x="256815" y="201150"/>
                    <a:pt x="246220" y="193098"/>
                  </a:cubicBezTo>
                  <a:cubicBezTo>
                    <a:pt x="241135" y="189284"/>
                    <a:pt x="236897" y="188860"/>
                    <a:pt x="230964" y="191615"/>
                  </a:cubicBezTo>
                  <a:cubicBezTo>
                    <a:pt x="154046" y="226366"/>
                    <a:pt x="76917" y="260692"/>
                    <a:pt x="0" y="294807"/>
                  </a:cubicBezTo>
                  <a:cubicBezTo>
                    <a:pt x="0" y="288450"/>
                    <a:pt x="0" y="282094"/>
                    <a:pt x="0" y="275737"/>
                  </a:cubicBezTo>
                  <a:cubicBezTo>
                    <a:pt x="2755" y="271711"/>
                    <a:pt x="-424" y="266837"/>
                    <a:pt x="1907" y="263023"/>
                  </a:cubicBezTo>
                  <a:cubicBezTo>
                    <a:pt x="6569" y="225306"/>
                    <a:pt x="16528" y="189072"/>
                    <a:pt x="34115" y="155169"/>
                  </a:cubicBezTo>
                  <a:cubicBezTo>
                    <a:pt x="36446" y="153474"/>
                    <a:pt x="37929" y="151567"/>
                    <a:pt x="37929" y="148601"/>
                  </a:cubicBezTo>
                  <a:close/>
                </a:path>
              </a:pathLst>
            </a:custGeom>
            <a:solidFill>
              <a:srgbClr val="9B9B9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24">
              <a:extLst>
                <a:ext uri="{FF2B5EF4-FFF2-40B4-BE49-F238E27FC236}">
                  <a16:creationId xmlns:a16="http://schemas.microsoft.com/office/drawing/2014/main" id="{C00B221F-6C12-43F7-B825-E7A193A47454}"/>
                </a:ext>
              </a:extLst>
            </p:cNvPr>
            <p:cNvSpPr/>
            <p:nvPr/>
          </p:nvSpPr>
          <p:spPr>
            <a:xfrm>
              <a:off x="0" y="2173909"/>
              <a:ext cx="2119" cy="12714"/>
            </a:xfrm>
            <a:custGeom>
              <a:avLst/>
              <a:gdLst>
                <a:gd name="connsiteX0" fmla="*/ 1907 w 2118"/>
                <a:gd name="connsiteY0" fmla="*/ 0 h 12713"/>
                <a:gd name="connsiteX1" fmla="*/ 0 w 2118"/>
                <a:gd name="connsiteY1" fmla="*/ 12714 h 12713"/>
                <a:gd name="connsiteX2" fmla="*/ 0 w 2118"/>
                <a:gd name="connsiteY2" fmla="*/ 0 h 12713"/>
                <a:gd name="connsiteX3" fmla="*/ 1907 w 2118"/>
                <a:gd name="connsiteY3" fmla="*/ 0 h 1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" h="12713">
                  <a:moveTo>
                    <a:pt x="1907" y="0"/>
                  </a:moveTo>
                  <a:cubicBezTo>
                    <a:pt x="1271" y="4238"/>
                    <a:pt x="4026" y="9111"/>
                    <a:pt x="0" y="12714"/>
                  </a:cubicBezTo>
                  <a:cubicBezTo>
                    <a:pt x="0" y="8476"/>
                    <a:pt x="0" y="4238"/>
                    <a:pt x="0" y="0"/>
                  </a:cubicBezTo>
                  <a:cubicBezTo>
                    <a:pt x="636" y="0"/>
                    <a:pt x="1271" y="0"/>
                    <a:pt x="1907" y="0"/>
                  </a:cubicBezTo>
                  <a:close/>
                </a:path>
              </a:pathLst>
            </a:custGeom>
            <a:solidFill>
              <a:srgbClr val="D7D7D7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25">
              <a:extLst>
                <a:ext uri="{FF2B5EF4-FFF2-40B4-BE49-F238E27FC236}">
                  <a16:creationId xmlns:a16="http://schemas.microsoft.com/office/drawing/2014/main" id="{22CF464E-3D56-4DC9-8AE5-1BE0F807EB0F}"/>
                </a:ext>
              </a:extLst>
            </p:cNvPr>
            <p:cNvSpPr/>
            <p:nvPr/>
          </p:nvSpPr>
          <p:spPr>
            <a:xfrm>
              <a:off x="352679" y="1915145"/>
              <a:ext cx="569993" cy="563636"/>
            </a:xfrm>
            <a:custGeom>
              <a:avLst/>
              <a:gdLst>
                <a:gd name="connsiteX0" fmla="*/ 101197 w 569993"/>
                <a:gd name="connsiteY0" fmla="*/ 254314 h 563636"/>
                <a:gd name="connsiteX1" fmla="*/ 16016 w 569993"/>
                <a:gd name="connsiteY1" fmla="*/ 44752 h 563636"/>
                <a:gd name="connsiteX2" fmla="*/ 1607 w 569993"/>
                <a:gd name="connsiteY2" fmla="*/ 9577 h 563636"/>
                <a:gd name="connsiteX3" fmla="*/ 7964 w 569993"/>
                <a:gd name="connsiteY3" fmla="*/ 42 h 563636"/>
                <a:gd name="connsiteX4" fmla="*/ 143576 w 569993"/>
                <a:gd name="connsiteY4" fmla="*/ 45599 h 563636"/>
                <a:gd name="connsiteX5" fmla="*/ 374328 w 569993"/>
                <a:gd name="connsiteY5" fmla="*/ 149851 h 563636"/>
                <a:gd name="connsiteX6" fmla="*/ 499133 w 569993"/>
                <a:gd name="connsiteY6" fmla="*/ 170192 h 563636"/>
                <a:gd name="connsiteX7" fmla="*/ 505490 w 569993"/>
                <a:gd name="connsiteY7" fmla="*/ 180363 h 563636"/>
                <a:gd name="connsiteX8" fmla="*/ 564184 w 569993"/>
                <a:gd name="connsiteY8" fmla="*/ 389290 h 563636"/>
                <a:gd name="connsiteX9" fmla="*/ 569905 w 569993"/>
                <a:gd name="connsiteY9" fmla="*/ 410691 h 563636"/>
                <a:gd name="connsiteX10" fmla="*/ 569269 w 569993"/>
                <a:gd name="connsiteY10" fmla="*/ 421710 h 563636"/>
                <a:gd name="connsiteX11" fmla="*/ 441498 w 569993"/>
                <a:gd name="connsiteY11" fmla="*/ 442687 h 563636"/>
                <a:gd name="connsiteX12" fmla="*/ 233842 w 569993"/>
                <a:gd name="connsiteY12" fmla="*/ 559441 h 563636"/>
                <a:gd name="connsiteX13" fmla="*/ 228121 w 569993"/>
                <a:gd name="connsiteY13" fmla="*/ 563890 h 563636"/>
                <a:gd name="connsiteX14" fmla="*/ 177055 w 569993"/>
                <a:gd name="connsiteY14" fmla="*/ 438661 h 563636"/>
                <a:gd name="connsiteX15" fmla="*/ 185742 w 569993"/>
                <a:gd name="connsiteY15" fmla="*/ 431457 h 563636"/>
                <a:gd name="connsiteX16" fmla="*/ 205660 w 569993"/>
                <a:gd name="connsiteY16" fmla="*/ 423193 h 563636"/>
                <a:gd name="connsiteX17" fmla="*/ 293172 w 569993"/>
                <a:gd name="connsiteY17" fmla="*/ 388231 h 563636"/>
                <a:gd name="connsiteX18" fmla="*/ 305886 w 569993"/>
                <a:gd name="connsiteY18" fmla="*/ 380814 h 563636"/>
                <a:gd name="connsiteX19" fmla="*/ 331737 w 569993"/>
                <a:gd name="connsiteY19" fmla="*/ 372339 h 563636"/>
                <a:gd name="connsiteX20" fmla="*/ 337882 w 569993"/>
                <a:gd name="connsiteY20" fmla="*/ 352209 h 563636"/>
                <a:gd name="connsiteX21" fmla="*/ 325592 w 569993"/>
                <a:gd name="connsiteY21" fmla="*/ 320849 h 563636"/>
                <a:gd name="connsiteX22" fmla="*/ 281306 w 569993"/>
                <a:gd name="connsiteY22" fmla="*/ 210240 h 563636"/>
                <a:gd name="connsiteX23" fmla="*/ 252489 w 569993"/>
                <a:gd name="connsiteY23" fmla="*/ 197739 h 563636"/>
                <a:gd name="connsiteX24" fmla="*/ 232995 w 569993"/>
                <a:gd name="connsiteY24" fmla="*/ 205579 h 563636"/>
                <a:gd name="connsiteX25" fmla="*/ 135100 w 569993"/>
                <a:gd name="connsiteY25" fmla="*/ 245203 h 563636"/>
                <a:gd name="connsiteX26" fmla="*/ 111792 w 569993"/>
                <a:gd name="connsiteY26" fmla="*/ 253890 h 563636"/>
                <a:gd name="connsiteX27" fmla="*/ 101197 w 569993"/>
                <a:gd name="connsiteY27" fmla="*/ 254314 h 56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9993" h="563636">
                  <a:moveTo>
                    <a:pt x="101197" y="254314"/>
                  </a:moveTo>
                  <a:cubicBezTo>
                    <a:pt x="72803" y="184389"/>
                    <a:pt x="44410" y="114464"/>
                    <a:pt x="16016" y="44752"/>
                  </a:cubicBezTo>
                  <a:cubicBezTo>
                    <a:pt x="11142" y="33097"/>
                    <a:pt x="6693" y="21019"/>
                    <a:pt x="1607" y="9577"/>
                  </a:cubicBezTo>
                  <a:cubicBezTo>
                    <a:pt x="-1783" y="2373"/>
                    <a:pt x="124" y="-382"/>
                    <a:pt x="7964" y="42"/>
                  </a:cubicBezTo>
                  <a:cubicBezTo>
                    <a:pt x="55640" y="7458"/>
                    <a:pt x="101409" y="21443"/>
                    <a:pt x="143576" y="45599"/>
                  </a:cubicBezTo>
                  <a:cubicBezTo>
                    <a:pt x="217103" y="87766"/>
                    <a:pt x="292537" y="125907"/>
                    <a:pt x="374328" y="149851"/>
                  </a:cubicBezTo>
                  <a:cubicBezTo>
                    <a:pt x="415011" y="161929"/>
                    <a:pt x="456542" y="170404"/>
                    <a:pt x="499133" y="170192"/>
                  </a:cubicBezTo>
                  <a:cubicBezTo>
                    <a:pt x="504218" y="171676"/>
                    <a:pt x="504430" y="176337"/>
                    <a:pt x="505490" y="180363"/>
                  </a:cubicBezTo>
                  <a:cubicBezTo>
                    <a:pt x="525196" y="250076"/>
                    <a:pt x="544478" y="319789"/>
                    <a:pt x="564184" y="389290"/>
                  </a:cubicBezTo>
                  <a:cubicBezTo>
                    <a:pt x="566303" y="396495"/>
                    <a:pt x="568422" y="403487"/>
                    <a:pt x="569905" y="410691"/>
                  </a:cubicBezTo>
                  <a:cubicBezTo>
                    <a:pt x="570753" y="414506"/>
                    <a:pt x="572236" y="418320"/>
                    <a:pt x="569269" y="421710"/>
                  </a:cubicBezTo>
                  <a:cubicBezTo>
                    <a:pt x="525831" y="423193"/>
                    <a:pt x="483241" y="431033"/>
                    <a:pt x="441498" y="442687"/>
                  </a:cubicBezTo>
                  <a:cubicBezTo>
                    <a:pt x="362673" y="464512"/>
                    <a:pt x="293596" y="503925"/>
                    <a:pt x="233842" y="559441"/>
                  </a:cubicBezTo>
                  <a:cubicBezTo>
                    <a:pt x="232147" y="561136"/>
                    <a:pt x="230028" y="562407"/>
                    <a:pt x="228121" y="563890"/>
                  </a:cubicBezTo>
                  <a:cubicBezTo>
                    <a:pt x="211170" y="522147"/>
                    <a:pt x="194006" y="480404"/>
                    <a:pt x="177055" y="438661"/>
                  </a:cubicBezTo>
                  <a:cubicBezTo>
                    <a:pt x="177479" y="433152"/>
                    <a:pt x="182352" y="433152"/>
                    <a:pt x="185742" y="431457"/>
                  </a:cubicBezTo>
                  <a:cubicBezTo>
                    <a:pt x="192311" y="428491"/>
                    <a:pt x="199092" y="425948"/>
                    <a:pt x="205660" y="423193"/>
                  </a:cubicBezTo>
                  <a:cubicBezTo>
                    <a:pt x="234902" y="411751"/>
                    <a:pt x="263931" y="399885"/>
                    <a:pt x="293172" y="388231"/>
                  </a:cubicBezTo>
                  <a:cubicBezTo>
                    <a:pt x="297834" y="386324"/>
                    <a:pt x="302072" y="383781"/>
                    <a:pt x="305886" y="380814"/>
                  </a:cubicBezTo>
                  <a:cubicBezTo>
                    <a:pt x="315421" y="380814"/>
                    <a:pt x="323685" y="376365"/>
                    <a:pt x="331737" y="372339"/>
                  </a:cubicBezTo>
                  <a:cubicBezTo>
                    <a:pt x="339365" y="368525"/>
                    <a:pt x="341060" y="361956"/>
                    <a:pt x="337882" y="352209"/>
                  </a:cubicBezTo>
                  <a:cubicBezTo>
                    <a:pt x="334280" y="341614"/>
                    <a:pt x="329830" y="331231"/>
                    <a:pt x="325592" y="320849"/>
                  </a:cubicBezTo>
                  <a:cubicBezTo>
                    <a:pt x="310760" y="283979"/>
                    <a:pt x="295927" y="247110"/>
                    <a:pt x="281306" y="210240"/>
                  </a:cubicBezTo>
                  <a:cubicBezTo>
                    <a:pt x="274314" y="192865"/>
                    <a:pt x="269652" y="190958"/>
                    <a:pt x="252489" y="197739"/>
                  </a:cubicBezTo>
                  <a:cubicBezTo>
                    <a:pt x="245920" y="200281"/>
                    <a:pt x="239351" y="203036"/>
                    <a:pt x="232995" y="205579"/>
                  </a:cubicBezTo>
                  <a:cubicBezTo>
                    <a:pt x="200363" y="218716"/>
                    <a:pt x="167308" y="231218"/>
                    <a:pt x="135100" y="245203"/>
                  </a:cubicBezTo>
                  <a:cubicBezTo>
                    <a:pt x="127260" y="247745"/>
                    <a:pt x="119632" y="250924"/>
                    <a:pt x="111792" y="253890"/>
                  </a:cubicBezTo>
                  <a:cubicBezTo>
                    <a:pt x="108189" y="255797"/>
                    <a:pt x="104587" y="257916"/>
                    <a:pt x="101197" y="254314"/>
                  </a:cubicBezTo>
                  <a:close/>
                </a:path>
              </a:pathLst>
            </a:custGeom>
            <a:solidFill>
              <a:srgbClr val="42433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26">
              <a:extLst>
                <a:ext uri="{FF2B5EF4-FFF2-40B4-BE49-F238E27FC236}">
                  <a16:creationId xmlns:a16="http://schemas.microsoft.com/office/drawing/2014/main" id="{FAFBD9A0-A788-428B-95C5-E1429B4AF591}"/>
                </a:ext>
              </a:extLst>
            </p:cNvPr>
            <p:cNvSpPr/>
            <p:nvPr/>
          </p:nvSpPr>
          <p:spPr>
            <a:xfrm>
              <a:off x="318264" y="2261209"/>
              <a:ext cx="88995" cy="122898"/>
            </a:xfrm>
            <a:custGeom>
              <a:avLst/>
              <a:gdLst>
                <a:gd name="connsiteX0" fmla="*/ 63568 w 88995"/>
                <a:gd name="connsiteY0" fmla="*/ 58906 h 122898"/>
                <a:gd name="connsiteX1" fmla="*/ 89843 w 88995"/>
                <a:gd name="connsiteY1" fmla="*/ 124381 h 122898"/>
                <a:gd name="connsiteX2" fmla="*/ 0 w 88995"/>
                <a:gd name="connsiteY2" fmla="*/ 65687 h 122898"/>
                <a:gd name="connsiteX3" fmla="*/ 13561 w 88995"/>
                <a:gd name="connsiteY3" fmla="*/ 65687 h 122898"/>
                <a:gd name="connsiteX4" fmla="*/ 32208 w 88995"/>
                <a:gd name="connsiteY4" fmla="*/ 50431 h 122898"/>
                <a:gd name="connsiteX5" fmla="*/ 36022 w 88995"/>
                <a:gd name="connsiteY5" fmla="*/ 6357 h 122898"/>
                <a:gd name="connsiteX6" fmla="*/ 38565 w 88995"/>
                <a:gd name="connsiteY6" fmla="*/ 0 h 122898"/>
                <a:gd name="connsiteX7" fmla="*/ 60602 w 88995"/>
                <a:gd name="connsiteY7" fmla="*/ 51278 h 122898"/>
                <a:gd name="connsiteX8" fmla="*/ 63568 w 88995"/>
                <a:gd name="connsiteY8" fmla="*/ 58906 h 12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5" h="122898">
                  <a:moveTo>
                    <a:pt x="63568" y="58906"/>
                  </a:moveTo>
                  <a:cubicBezTo>
                    <a:pt x="71832" y="79672"/>
                    <a:pt x="80308" y="100437"/>
                    <a:pt x="89843" y="124381"/>
                  </a:cubicBezTo>
                  <a:cubicBezTo>
                    <a:pt x="58271" y="103616"/>
                    <a:pt x="29029" y="84757"/>
                    <a:pt x="0" y="65687"/>
                  </a:cubicBezTo>
                  <a:cubicBezTo>
                    <a:pt x="4450" y="65687"/>
                    <a:pt x="9111" y="65687"/>
                    <a:pt x="13561" y="65687"/>
                  </a:cubicBezTo>
                  <a:cubicBezTo>
                    <a:pt x="25427" y="65899"/>
                    <a:pt x="30513" y="62509"/>
                    <a:pt x="32208" y="50431"/>
                  </a:cubicBezTo>
                  <a:cubicBezTo>
                    <a:pt x="34115" y="35810"/>
                    <a:pt x="34751" y="20977"/>
                    <a:pt x="36022" y="6357"/>
                  </a:cubicBezTo>
                  <a:cubicBezTo>
                    <a:pt x="36869" y="4450"/>
                    <a:pt x="37505" y="2755"/>
                    <a:pt x="38565" y="0"/>
                  </a:cubicBezTo>
                  <a:cubicBezTo>
                    <a:pt x="46193" y="17587"/>
                    <a:pt x="53397" y="34327"/>
                    <a:pt x="60602" y="51278"/>
                  </a:cubicBezTo>
                  <a:cubicBezTo>
                    <a:pt x="63144" y="53185"/>
                    <a:pt x="63568" y="55940"/>
                    <a:pt x="63568" y="58906"/>
                  </a:cubicBezTo>
                  <a:close/>
                </a:path>
              </a:pathLst>
            </a:custGeom>
            <a:solidFill>
              <a:srgbClr val="0001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27">
              <a:extLst>
                <a:ext uri="{FF2B5EF4-FFF2-40B4-BE49-F238E27FC236}">
                  <a16:creationId xmlns:a16="http://schemas.microsoft.com/office/drawing/2014/main" id="{CC722935-BA22-4FC6-B563-1CF749D4A931}"/>
                </a:ext>
              </a:extLst>
            </p:cNvPr>
            <p:cNvSpPr/>
            <p:nvPr/>
          </p:nvSpPr>
          <p:spPr>
            <a:xfrm>
              <a:off x="87285" y="2415679"/>
              <a:ext cx="2119" cy="4238"/>
            </a:xfrm>
            <a:custGeom>
              <a:avLst/>
              <a:gdLst>
                <a:gd name="connsiteX0" fmla="*/ 3829 w 2118"/>
                <a:gd name="connsiteY0" fmla="*/ 0 h 4237"/>
                <a:gd name="connsiteX1" fmla="*/ 3829 w 2118"/>
                <a:gd name="connsiteY1" fmla="*/ 5933 h 4237"/>
                <a:gd name="connsiteX2" fmla="*/ 15 w 2118"/>
                <a:gd name="connsiteY2" fmla="*/ 2119 h 4237"/>
                <a:gd name="connsiteX3" fmla="*/ 3829 w 2118"/>
                <a:gd name="connsiteY3" fmla="*/ 0 h 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" h="4237">
                  <a:moveTo>
                    <a:pt x="3829" y="0"/>
                  </a:moveTo>
                  <a:cubicBezTo>
                    <a:pt x="3829" y="1907"/>
                    <a:pt x="3829" y="4026"/>
                    <a:pt x="3829" y="5933"/>
                  </a:cubicBezTo>
                  <a:cubicBezTo>
                    <a:pt x="1922" y="5297"/>
                    <a:pt x="-197" y="4662"/>
                    <a:pt x="15" y="2119"/>
                  </a:cubicBezTo>
                  <a:cubicBezTo>
                    <a:pt x="227" y="0"/>
                    <a:pt x="2346" y="0"/>
                    <a:pt x="3829" y="0"/>
                  </a:cubicBezTo>
                  <a:close/>
                </a:path>
              </a:pathLst>
            </a:custGeom>
            <a:solidFill>
              <a:srgbClr val="BABABA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28">
              <a:extLst>
                <a:ext uri="{FF2B5EF4-FFF2-40B4-BE49-F238E27FC236}">
                  <a16:creationId xmlns:a16="http://schemas.microsoft.com/office/drawing/2014/main" id="{BD0D3247-5CC7-4434-B913-CCE42B16ECE5}"/>
                </a:ext>
              </a:extLst>
            </p:cNvPr>
            <p:cNvSpPr/>
            <p:nvPr/>
          </p:nvSpPr>
          <p:spPr>
            <a:xfrm>
              <a:off x="34115" y="2059486"/>
              <a:ext cx="4238" cy="6357"/>
            </a:xfrm>
            <a:custGeom>
              <a:avLst/>
              <a:gdLst>
                <a:gd name="connsiteX0" fmla="*/ 3814 w 4237"/>
                <a:gd name="connsiteY0" fmla="*/ 0 h 6356"/>
                <a:gd name="connsiteX1" fmla="*/ 0 w 4237"/>
                <a:gd name="connsiteY1" fmla="*/ 6569 h 6356"/>
                <a:gd name="connsiteX2" fmla="*/ 3814 w 4237"/>
                <a:gd name="connsiteY2" fmla="*/ 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7" h="6356">
                  <a:moveTo>
                    <a:pt x="3814" y="0"/>
                  </a:moveTo>
                  <a:cubicBezTo>
                    <a:pt x="5933" y="4238"/>
                    <a:pt x="3390" y="5509"/>
                    <a:pt x="0" y="6569"/>
                  </a:cubicBezTo>
                  <a:cubicBezTo>
                    <a:pt x="636" y="4026"/>
                    <a:pt x="1695" y="1695"/>
                    <a:pt x="3814" y="0"/>
                  </a:cubicBezTo>
                  <a:close/>
                </a:path>
              </a:pathLst>
            </a:custGeom>
            <a:solidFill>
              <a:srgbClr val="ABABA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29">
              <a:extLst>
                <a:ext uri="{FF2B5EF4-FFF2-40B4-BE49-F238E27FC236}">
                  <a16:creationId xmlns:a16="http://schemas.microsoft.com/office/drawing/2014/main" id="{041DCCD5-5C7F-4847-A86F-365B55333ABB}"/>
                </a:ext>
              </a:extLst>
            </p:cNvPr>
            <p:cNvSpPr/>
            <p:nvPr/>
          </p:nvSpPr>
          <p:spPr>
            <a:xfrm>
              <a:off x="419037" y="2174333"/>
              <a:ext cx="99590" cy="190704"/>
            </a:xfrm>
            <a:custGeom>
              <a:avLst/>
              <a:gdLst>
                <a:gd name="connsiteX0" fmla="*/ 300 w 99589"/>
                <a:gd name="connsiteY0" fmla="*/ 16528 h 190704"/>
                <a:gd name="connsiteX1" fmla="*/ 28058 w 99589"/>
                <a:gd name="connsiteY1" fmla="*/ 0 h 190704"/>
                <a:gd name="connsiteX2" fmla="*/ 35263 w 99589"/>
                <a:gd name="connsiteY2" fmla="*/ 11230 h 190704"/>
                <a:gd name="connsiteX3" fmla="*/ 97135 w 99589"/>
                <a:gd name="connsiteY3" fmla="*/ 165913 h 190704"/>
                <a:gd name="connsiteX4" fmla="*/ 100526 w 99589"/>
                <a:gd name="connsiteY4" fmla="*/ 182016 h 190704"/>
                <a:gd name="connsiteX5" fmla="*/ 99678 w 99589"/>
                <a:gd name="connsiteY5" fmla="*/ 182652 h 190704"/>
                <a:gd name="connsiteX6" fmla="*/ 55604 w 99589"/>
                <a:gd name="connsiteY6" fmla="*/ 166336 h 190704"/>
                <a:gd name="connsiteX7" fmla="*/ 936 w 99589"/>
                <a:gd name="connsiteY7" fmla="*/ 27122 h 190704"/>
                <a:gd name="connsiteX8" fmla="*/ 300 w 99589"/>
                <a:gd name="connsiteY8" fmla="*/ 16528 h 1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89" h="190704">
                  <a:moveTo>
                    <a:pt x="300" y="16528"/>
                  </a:moveTo>
                  <a:cubicBezTo>
                    <a:pt x="5597" y="4450"/>
                    <a:pt x="17887" y="4026"/>
                    <a:pt x="28058" y="0"/>
                  </a:cubicBezTo>
                  <a:cubicBezTo>
                    <a:pt x="32508" y="2543"/>
                    <a:pt x="33567" y="7204"/>
                    <a:pt x="35263" y="11230"/>
                  </a:cubicBezTo>
                  <a:cubicBezTo>
                    <a:pt x="56028" y="62720"/>
                    <a:pt x="76370" y="114422"/>
                    <a:pt x="97135" y="165913"/>
                  </a:cubicBezTo>
                  <a:cubicBezTo>
                    <a:pt x="99254" y="170998"/>
                    <a:pt x="102221" y="176083"/>
                    <a:pt x="100526" y="182016"/>
                  </a:cubicBezTo>
                  <a:cubicBezTo>
                    <a:pt x="100314" y="182228"/>
                    <a:pt x="100102" y="182652"/>
                    <a:pt x="99678" y="182652"/>
                  </a:cubicBezTo>
                  <a:cubicBezTo>
                    <a:pt x="71920" y="195578"/>
                    <a:pt x="66623" y="195578"/>
                    <a:pt x="55604" y="166336"/>
                  </a:cubicBezTo>
                  <a:cubicBezTo>
                    <a:pt x="37805" y="119720"/>
                    <a:pt x="19159" y="73527"/>
                    <a:pt x="936" y="27122"/>
                  </a:cubicBezTo>
                  <a:cubicBezTo>
                    <a:pt x="1360" y="23520"/>
                    <a:pt x="-759" y="20130"/>
                    <a:pt x="300" y="16528"/>
                  </a:cubicBezTo>
                  <a:close/>
                </a:path>
              </a:pathLst>
            </a:custGeom>
            <a:solidFill>
              <a:srgbClr val="1E1E1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30">
              <a:extLst>
                <a:ext uri="{FF2B5EF4-FFF2-40B4-BE49-F238E27FC236}">
                  <a16:creationId xmlns:a16="http://schemas.microsoft.com/office/drawing/2014/main" id="{1E8CD1D7-48D9-4EA4-9CD5-EFF15EF9AF6B}"/>
                </a:ext>
              </a:extLst>
            </p:cNvPr>
            <p:cNvSpPr/>
            <p:nvPr/>
          </p:nvSpPr>
          <p:spPr>
            <a:xfrm>
              <a:off x="447095" y="2159106"/>
              <a:ext cx="112303" cy="197061"/>
            </a:xfrm>
            <a:custGeom>
              <a:avLst/>
              <a:gdLst>
                <a:gd name="connsiteX0" fmla="*/ 72468 w 112303"/>
                <a:gd name="connsiteY0" fmla="*/ 197243 h 197060"/>
                <a:gd name="connsiteX1" fmla="*/ 0 w 112303"/>
                <a:gd name="connsiteY1" fmla="*/ 15014 h 197060"/>
                <a:gd name="connsiteX2" fmla="*/ 6781 w 112303"/>
                <a:gd name="connsiteY2" fmla="*/ 10353 h 197060"/>
                <a:gd name="connsiteX3" fmla="*/ 29029 w 112303"/>
                <a:gd name="connsiteY3" fmla="*/ 2725 h 197060"/>
                <a:gd name="connsiteX4" fmla="*/ 40048 w 112303"/>
                <a:gd name="connsiteY4" fmla="*/ 182 h 197060"/>
                <a:gd name="connsiteX5" fmla="*/ 37081 w 112303"/>
                <a:gd name="connsiteY5" fmla="*/ 21371 h 197060"/>
                <a:gd name="connsiteX6" fmla="*/ 26699 w 112303"/>
                <a:gd name="connsiteY6" fmla="*/ 26880 h 197060"/>
                <a:gd name="connsiteX7" fmla="*/ 22037 w 112303"/>
                <a:gd name="connsiteY7" fmla="*/ 37051 h 197060"/>
                <a:gd name="connsiteX8" fmla="*/ 33903 w 112303"/>
                <a:gd name="connsiteY8" fmla="*/ 39382 h 197060"/>
                <a:gd name="connsiteX9" fmla="*/ 48100 w 112303"/>
                <a:gd name="connsiteY9" fmla="*/ 33025 h 197060"/>
                <a:gd name="connsiteX10" fmla="*/ 56576 w 112303"/>
                <a:gd name="connsiteY10" fmla="*/ 41925 h 197060"/>
                <a:gd name="connsiteX11" fmla="*/ 53821 w 112303"/>
                <a:gd name="connsiteY11" fmla="*/ 64174 h 197060"/>
                <a:gd name="connsiteX12" fmla="*/ 44921 w 112303"/>
                <a:gd name="connsiteY12" fmla="*/ 69683 h 197060"/>
                <a:gd name="connsiteX13" fmla="*/ 40684 w 112303"/>
                <a:gd name="connsiteY13" fmla="*/ 79854 h 197060"/>
                <a:gd name="connsiteX14" fmla="*/ 52550 w 112303"/>
                <a:gd name="connsiteY14" fmla="*/ 81761 h 197060"/>
                <a:gd name="connsiteX15" fmla="*/ 63144 w 112303"/>
                <a:gd name="connsiteY15" fmla="*/ 77311 h 197060"/>
                <a:gd name="connsiteX16" fmla="*/ 73951 w 112303"/>
                <a:gd name="connsiteY16" fmla="*/ 84304 h 197060"/>
                <a:gd name="connsiteX17" fmla="*/ 70137 w 112303"/>
                <a:gd name="connsiteY17" fmla="*/ 109095 h 197060"/>
                <a:gd name="connsiteX18" fmla="*/ 60178 w 112303"/>
                <a:gd name="connsiteY18" fmla="*/ 122656 h 197060"/>
                <a:gd name="connsiteX19" fmla="*/ 75858 w 112303"/>
                <a:gd name="connsiteY19" fmla="*/ 122656 h 197060"/>
                <a:gd name="connsiteX20" fmla="*/ 92174 w 112303"/>
                <a:gd name="connsiteY20" fmla="*/ 124987 h 197060"/>
                <a:gd name="connsiteX21" fmla="*/ 88783 w 112303"/>
                <a:gd name="connsiteY21" fmla="*/ 145541 h 197060"/>
                <a:gd name="connsiteX22" fmla="*/ 79248 w 112303"/>
                <a:gd name="connsiteY22" fmla="*/ 152109 h 197060"/>
                <a:gd name="connsiteX23" fmla="*/ 76917 w 112303"/>
                <a:gd name="connsiteY23" fmla="*/ 161433 h 197060"/>
                <a:gd name="connsiteX24" fmla="*/ 86241 w 112303"/>
                <a:gd name="connsiteY24" fmla="*/ 163552 h 197060"/>
                <a:gd name="connsiteX25" fmla="*/ 87300 w 112303"/>
                <a:gd name="connsiteY25" fmla="*/ 163128 h 197060"/>
                <a:gd name="connsiteX26" fmla="*/ 104463 w 112303"/>
                <a:gd name="connsiteY26" fmla="*/ 159738 h 197060"/>
                <a:gd name="connsiteX27" fmla="*/ 112727 w 112303"/>
                <a:gd name="connsiteY27" fmla="*/ 182622 h 197060"/>
                <a:gd name="connsiteX28" fmla="*/ 82638 w 112303"/>
                <a:gd name="connsiteY28" fmla="*/ 195548 h 197060"/>
                <a:gd name="connsiteX29" fmla="*/ 72468 w 112303"/>
                <a:gd name="connsiteY29" fmla="*/ 197243 h 1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303" h="197060">
                  <a:moveTo>
                    <a:pt x="72468" y="197243"/>
                  </a:moveTo>
                  <a:cubicBezTo>
                    <a:pt x="48312" y="136429"/>
                    <a:pt x="24156" y="75828"/>
                    <a:pt x="0" y="15014"/>
                  </a:cubicBezTo>
                  <a:cubicBezTo>
                    <a:pt x="2331" y="13531"/>
                    <a:pt x="4450" y="11836"/>
                    <a:pt x="6781" y="10353"/>
                  </a:cubicBezTo>
                  <a:cubicBezTo>
                    <a:pt x="14833" y="9929"/>
                    <a:pt x="21613" y="5267"/>
                    <a:pt x="29029" y="2725"/>
                  </a:cubicBezTo>
                  <a:cubicBezTo>
                    <a:pt x="32632" y="1665"/>
                    <a:pt x="35810" y="-666"/>
                    <a:pt x="40048" y="182"/>
                  </a:cubicBezTo>
                  <a:cubicBezTo>
                    <a:pt x="48735" y="10565"/>
                    <a:pt x="48100" y="15438"/>
                    <a:pt x="37081" y="21371"/>
                  </a:cubicBezTo>
                  <a:cubicBezTo>
                    <a:pt x="33691" y="23278"/>
                    <a:pt x="30089" y="24762"/>
                    <a:pt x="26699" y="26880"/>
                  </a:cubicBezTo>
                  <a:cubicBezTo>
                    <a:pt x="22884" y="29211"/>
                    <a:pt x="19494" y="32178"/>
                    <a:pt x="22037" y="37051"/>
                  </a:cubicBezTo>
                  <a:cubicBezTo>
                    <a:pt x="24792" y="42349"/>
                    <a:pt x="29453" y="41289"/>
                    <a:pt x="33903" y="39382"/>
                  </a:cubicBezTo>
                  <a:cubicBezTo>
                    <a:pt x="38776" y="37263"/>
                    <a:pt x="42379" y="33025"/>
                    <a:pt x="48100" y="33025"/>
                  </a:cubicBezTo>
                  <a:cubicBezTo>
                    <a:pt x="53821" y="33237"/>
                    <a:pt x="51278" y="41289"/>
                    <a:pt x="56576" y="41925"/>
                  </a:cubicBezTo>
                  <a:cubicBezTo>
                    <a:pt x="65687" y="52731"/>
                    <a:pt x="65051" y="57181"/>
                    <a:pt x="53821" y="64174"/>
                  </a:cubicBezTo>
                  <a:cubicBezTo>
                    <a:pt x="50854" y="66081"/>
                    <a:pt x="47888" y="67776"/>
                    <a:pt x="44921" y="69683"/>
                  </a:cubicBezTo>
                  <a:cubicBezTo>
                    <a:pt x="41107" y="72014"/>
                    <a:pt x="37929" y="75192"/>
                    <a:pt x="40684" y="79854"/>
                  </a:cubicBezTo>
                  <a:cubicBezTo>
                    <a:pt x="43650" y="84939"/>
                    <a:pt x="48100" y="84092"/>
                    <a:pt x="52550" y="81761"/>
                  </a:cubicBezTo>
                  <a:cubicBezTo>
                    <a:pt x="55940" y="80066"/>
                    <a:pt x="58906" y="77523"/>
                    <a:pt x="63144" y="77311"/>
                  </a:cubicBezTo>
                  <a:cubicBezTo>
                    <a:pt x="68865" y="76464"/>
                    <a:pt x="68865" y="84092"/>
                    <a:pt x="73951" y="84304"/>
                  </a:cubicBezTo>
                  <a:cubicBezTo>
                    <a:pt x="84545" y="97017"/>
                    <a:pt x="83910" y="101043"/>
                    <a:pt x="70137" y="109095"/>
                  </a:cubicBezTo>
                  <a:cubicBezTo>
                    <a:pt x="65051" y="112062"/>
                    <a:pt x="56364" y="114816"/>
                    <a:pt x="60178" y="122656"/>
                  </a:cubicBezTo>
                  <a:cubicBezTo>
                    <a:pt x="63780" y="130073"/>
                    <a:pt x="70561" y="124563"/>
                    <a:pt x="75858" y="122656"/>
                  </a:cubicBezTo>
                  <a:cubicBezTo>
                    <a:pt x="81791" y="120537"/>
                    <a:pt x="87724" y="116511"/>
                    <a:pt x="92174" y="124987"/>
                  </a:cubicBezTo>
                  <a:cubicBezTo>
                    <a:pt x="96835" y="133675"/>
                    <a:pt x="95988" y="139608"/>
                    <a:pt x="88783" y="145541"/>
                  </a:cubicBezTo>
                  <a:cubicBezTo>
                    <a:pt x="85817" y="147872"/>
                    <a:pt x="82003" y="149567"/>
                    <a:pt x="79248" y="152109"/>
                  </a:cubicBezTo>
                  <a:cubicBezTo>
                    <a:pt x="76282" y="154652"/>
                    <a:pt x="74586" y="157619"/>
                    <a:pt x="76917" y="161433"/>
                  </a:cubicBezTo>
                  <a:cubicBezTo>
                    <a:pt x="79248" y="165035"/>
                    <a:pt x="82638" y="164823"/>
                    <a:pt x="86241" y="163552"/>
                  </a:cubicBezTo>
                  <a:cubicBezTo>
                    <a:pt x="87512" y="163128"/>
                    <a:pt x="85817" y="163552"/>
                    <a:pt x="87300" y="163128"/>
                  </a:cubicBezTo>
                  <a:cubicBezTo>
                    <a:pt x="93021" y="161009"/>
                    <a:pt x="98954" y="154228"/>
                    <a:pt x="104463" y="159738"/>
                  </a:cubicBezTo>
                  <a:cubicBezTo>
                    <a:pt x="110396" y="165459"/>
                    <a:pt x="113787" y="173723"/>
                    <a:pt x="112727" y="182622"/>
                  </a:cubicBezTo>
                  <a:cubicBezTo>
                    <a:pt x="102768" y="187072"/>
                    <a:pt x="91962" y="189827"/>
                    <a:pt x="82638" y="195548"/>
                  </a:cubicBezTo>
                  <a:cubicBezTo>
                    <a:pt x="79036" y="195760"/>
                    <a:pt x="75646" y="196607"/>
                    <a:pt x="72468" y="197243"/>
                  </a:cubicBezTo>
                  <a:close/>
                </a:path>
              </a:pathLst>
            </a:custGeom>
            <a:solidFill>
              <a:srgbClr val="777777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231">
              <a:extLst>
                <a:ext uri="{FF2B5EF4-FFF2-40B4-BE49-F238E27FC236}">
                  <a16:creationId xmlns:a16="http://schemas.microsoft.com/office/drawing/2014/main" id="{1981551B-7579-418B-B725-A4C4F5014261}"/>
                </a:ext>
              </a:extLst>
            </p:cNvPr>
            <p:cNvSpPr/>
            <p:nvPr/>
          </p:nvSpPr>
          <p:spPr>
            <a:xfrm>
              <a:off x="416396" y="2190860"/>
              <a:ext cx="4238" cy="10595"/>
            </a:xfrm>
            <a:custGeom>
              <a:avLst/>
              <a:gdLst>
                <a:gd name="connsiteX0" fmla="*/ 2941 w 4237"/>
                <a:gd name="connsiteY0" fmla="*/ 0 h 10594"/>
                <a:gd name="connsiteX1" fmla="*/ 3577 w 4237"/>
                <a:gd name="connsiteY1" fmla="*/ 10595 h 10594"/>
                <a:gd name="connsiteX2" fmla="*/ 1246 w 4237"/>
                <a:gd name="connsiteY2" fmla="*/ 8476 h 10594"/>
                <a:gd name="connsiteX3" fmla="*/ 1458 w 4237"/>
                <a:gd name="connsiteY3" fmla="*/ 212 h 10594"/>
                <a:gd name="connsiteX4" fmla="*/ 2941 w 4237"/>
                <a:gd name="connsiteY4" fmla="*/ 0 h 1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7" h="10594">
                  <a:moveTo>
                    <a:pt x="2941" y="0"/>
                  </a:moveTo>
                  <a:cubicBezTo>
                    <a:pt x="6331" y="3390"/>
                    <a:pt x="6120" y="6992"/>
                    <a:pt x="3577" y="10595"/>
                  </a:cubicBezTo>
                  <a:cubicBezTo>
                    <a:pt x="2729" y="9959"/>
                    <a:pt x="2094" y="9111"/>
                    <a:pt x="1246" y="8476"/>
                  </a:cubicBezTo>
                  <a:cubicBezTo>
                    <a:pt x="-237" y="5721"/>
                    <a:pt x="-661" y="2966"/>
                    <a:pt x="1458" y="212"/>
                  </a:cubicBezTo>
                  <a:cubicBezTo>
                    <a:pt x="1882" y="0"/>
                    <a:pt x="2306" y="0"/>
                    <a:pt x="2941" y="0"/>
                  </a:cubicBezTo>
                  <a:close/>
                </a:path>
              </a:pathLst>
            </a:custGeom>
            <a:solidFill>
              <a:srgbClr val="10101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32">
              <a:extLst>
                <a:ext uri="{FF2B5EF4-FFF2-40B4-BE49-F238E27FC236}">
                  <a16:creationId xmlns:a16="http://schemas.microsoft.com/office/drawing/2014/main" id="{F2C75187-3A1C-44E0-A9CF-3A9BFB77C24A}"/>
                </a:ext>
              </a:extLst>
            </p:cNvPr>
            <p:cNvSpPr/>
            <p:nvPr/>
          </p:nvSpPr>
          <p:spPr>
            <a:xfrm>
              <a:off x="378865" y="2312487"/>
              <a:ext cx="4238" cy="6357"/>
            </a:xfrm>
            <a:custGeom>
              <a:avLst/>
              <a:gdLst>
                <a:gd name="connsiteX0" fmla="*/ 2966 w 4237"/>
                <a:gd name="connsiteY0" fmla="*/ 7628 h 6356"/>
                <a:gd name="connsiteX1" fmla="*/ 0 w 4237"/>
                <a:gd name="connsiteY1" fmla="*/ 0 h 6356"/>
                <a:gd name="connsiteX2" fmla="*/ 2966 w 4237"/>
                <a:gd name="connsiteY2" fmla="*/ 7628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7" h="6356">
                  <a:moveTo>
                    <a:pt x="2966" y="7628"/>
                  </a:moveTo>
                  <a:cubicBezTo>
                    <a:pt x="1907" y="5085"/>
                    <a:pt x="1059" y="2543"/>
                    <a:pt x="0" y="0"/>
                  </a:cubicBezTo>
                  <a:cubicBezTo>
                    <a:pt x="5509" y="848"/>
                    <a:pt x="5509" y="3814"/>
                    <a:pt x="2966" y="7628"/>
                  </a:cubicBezTo>
                  <a:close/>
                </a:path>
              </a:pathLst>
            </a:custGeom>
            <a:solidFill>
              <a:srgbClr val="9D9D9D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33">
              <a:extLst>
                <a:ext uri="{FF2B5EF4-FFF2-40B4-BE49-F238E27FC236}">
                  <a16:creationId xmlns:a16="http://schemas.microsoft.com/office/drawing/2014/main" id="{D882C3BF-6E84-474E-8FA0-B92935DE61D5}"/>
                </a:ext>
              </a:extLst>
            </p:cNvPr>
            <p:cNvSpPr/>
            <p:nvPr/>
          </p:nvSpPr>
          <p:spPr>
            <a:xfrm>
              <a:off x="414954" y="2191072"/>
              <a:ext cx="2119" cy="6357"/>
            </a:xfrm>
            <a:custGeom>
              <a:avLst/>
              <a:gdLst>
                <a:gd name="connsiteX0" fmla="*/ 2687 w 2118"/>
                <a:gd name="connsiteY0" fmla="*/ 0 h 6356"/>
                <a:gd name="connsiteX1" fmla="*/ 2476 w 2118"/>
                <a:gd name="connsiteY1" fmla="*/ 8264 h 6356"/>
                <a:gd name="connsiteX2" fmla="*/ 2687 w 2118"/>
                <a:gd name="connsiteY2" fmla="*/ 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8" h="6356">
                  <a:moveTo>
                    <a:pt x="2687" y="0"/>
                  </a:moveTo>
                  <a:cubicBezTo>
                    <a:pt x="2687" y="2755"/>
                    <a:pt x="2476" y="5509"/>
                    <a:pt x="2476" y="8264"/>
                  </a:cubicBezTo>
                  <a:cubicBezTo>
                    <a:pt x="-1550" y="5297"/>
                    <a:pt x="-67" y="2543"/>
                    <a:pt x="2687" y="0"/>
                  </a:cubicBezTo>
                  <a:close/>
                </a:path>
              </a:pathLst>
            </a:custGeom>
            <a:solidFill>
              <a:srgbClr val="AAAAAA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234">
              <a:extLst>
                <a:ext uri="{FF2B5EF4-FFF2-40B4-BE49-F238E27FC236}">
                  <a16:creationId xmlns:a16="http://schemas.microsoft.com/office/drawing/2014/main" id="{F1FDBAF2-0D56-46AB-9D2B-27991BAE33CB}"/>
                </a:ext>
              </a:extLst>
            </p:cNvPr>
            <p:cNvSpPr/>
            <p:nvPr/>
          </p:nvSpPr>
          <p:spPr>
            <a:xfrm>
              <a:off x="849004" y="2029159"/>
              <a:ext cx="1862543" cy="330554"/>
            </a:xfrm>
            <a:custGeom>
              <a:avLst/>
              <a:gdLst>
                <a:gd name="connsiteX0" fmla="*/ 1797544 w 1862542"/>
                <a:gd name="connsiteY0" fmla="*/ 37744 h 330553"/>
                <a:gd name="connsiteX1" fmla="*/ 1685876 w 1862542"/>
                <a:gd name="connsiteY1" fmla="*/ 29056 h 330553"/>
                <a:gd name="connsiteX2" fmla="*/ 1685876 w 1862542"/>
                <a:gd name="connsiteY2" fmla="*/ 29056 h 330553"/>
                <a:gd name="connsiteX3" fmla="*/ 1685876 w 1862542"/>
                <a:gd name="connsiteY3" fmla="*/ 29056 h 330553"/>
                <a:gd name="connsiteX4" fmla="*/ 1375029 w 1862542"/>
                <a:gd name="connsiteY4" fmla="*/ 11893 h 330553"/>
                <a:gd name="connsiteX5" fmla="*/ 827496 w 1862542"/>
                <a:gd name="connsiteY5" fmla="*/ 27 h 330553"/>
                <a:gd name="connsiteX6" fmla="*/ 93709 w 1862542"/>
                <a:gd name="connsiteY6" fmla="*/ 19945 h 330553"/>
                <a:gd name="connsiteX7" fmla="*/ 93709 w 1862542"/>
                <a:gd name="connsiteY7" fmla="*/ 19945 h 330553"/>
                <a:gd name="connsiteX8" fmla="*/ 27599 w 1862542"/>
                <a:gd name="connsiteY8" fmla="*/ 21428 h 330553"/>
                <a:gd name="connsiteX9" fmla="*/ 2383 w 1862542"/>
                <a:gd name="connsiteY9" fmla="*/ 56179 h 330553"/>
                <a:gd name="connsiteX10" fmla="*/ 72520 w 1862542"/>
                <a:gd name="connsiteY10" fmla="*/ 307908 h 330553"/>
                <a:gd name="connsiteX11" fmla="*/ 100278 w 1862542"/>
                <a:gd name="connsiteY11" fmla="*/ 329733 h 330553"/>
                <a:gd name="connsiteX12" fmla="*/ 181857 w 1862542"/>
                <a:gd name="connsiteY12" fmla="*/ 329521 h 330553"/>
                <a:gd name="connsiteX13" fmla="*/ 181857 w 1862542"/>
                <a:gd name="connsiteY13" fmla="*/ 329521 h 330553"/>
                <a:gd name="connsiteX14" fmla="*/ 1718720 w 1862542"/>
                <a:gd name="connsiteY14" fmla="*/ 318503 h 330553"/>
                <a:gd name="connsiteX15" fmla="*/ 1778050 w 1862542"/>
                <a:gd name="connsiteY15" fmla="*/ 275912 h 330553"/>
                <a:gd name="connsiteX16" fmla="*/ 1856238 w 1862542"/>
                <a:gd name="connsiteY16" fmla="*/ 128646 h 330553"/>
                <a:gd name="connsiteX17" fmla="*/ 1862807 w 1862542"/>
                <a:gd name="connsiteY17" fmla="*/ 87539 h 330553"/>
                <a:gd name="connsiteX18" fmla="*/ 1797544 w 1862542"/>
                <a:gd name="connsiteY18" fmla="*/ 37744 h 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542" h="330553">
                  <a:moveTo>
                    <a:pt x="1797544" y="37744"/>
                  </a:moveTo>
                  <a:cubicBezTo>
                    <a:pt x="1760674" y="32870"/>
                    <a:pt x="1723169" y="30751"/>
                    <a:pt x="1685876" y="29056"/>
                  </a:cubicBezTo>
                  <a:cubicBezTo>
                    <a:pt x="1685876" y="29056"/>
                    <a:pt x="1685876" y="29056"/>
                    <a:pt x="1685876" y="29056"/>
                  </a:cubicBezTo>
                  <a:cubicBezTo>
                    <a:pt x="1685876" y="29056"/>
                    <a:pt x="1685876" y="29056"/>
                    <a:pt x="1685876" y="29056"/>
                  </a:cubicBezTo>
                  <a:cubicBezTo>
                    <a:pt x="1582260" y="21640"/>
                    <a:pt x="1478644" y="16131"/>
                    <a:pt x="1375029" y="11893"/>
                  </a:cubicBezTo>
                  <a:cubicBezTo>
                    <a:pt x="1192588" y="4477"/>
                    <a:pt x="1010148" y="663"/>
                    <a:pt x="827496" y="27"/>
                  </a:cubicBezTo>
                  <a:cubicBezTo>
                    <a:pt x="611365" y="-821"/>
                    <a:pt x="122315" y="18673"/>
                    <a:pt x="93709" y="19945"/>
                  </a:cubicBezTo>
                  <a:lnTo>
                    <a:pt x="93709" y="19945"/>
                  </a:lnTo>
                  <a:cubicBezTo>
                    <a:pt x="71672" y="19733"/>
                    <a:pt x="49636" y="19521"/>
                    <a:pt x="27599" y="21428"/>
                  </a:cubicBezTo>
                  <a:cubicBezTo>
                    <a:pt x="2383" y="23547"/>
                    <a:pt x="-4185" y="32447"/>
                    <a:pt x="2383" y="56179"/>
                  </a:cubicBezTo>
                  <a:cubicBezTo>
                    <a:pt x="3019" y="57874"/>
                    <a:pt x="65104" y="274217"/>
                    <a:pt x="72520" y="307908"/>
                  </a:cubicBezTo>
                  <a:cubicBezTo>
                    <a:pt x="76970" y="321469"/>
                    <a:pt x="86505" y="328674"/>
                    <a:pt x="100278" y="329733"/>
                  </a:cubicBezTo>
                  <a:cubicBezTo>
                    <a:pt x="127400" y="331640"/>
                    <a:pt x="154735" y="331852"/>
                    <a:pt x="181857" y="329521"/>
                  </a:cubicBezTo>
                  <a:cubicBezTo>
                    <a:pt x="181857" y="329521"/>
                    <a:pt x="181857" y="329521"/>
                    <a:pt x="181857" y="329521"/>
                  </a:cubicBezTo>
                  <a:cubicBezTo>
                    <a:pt x="397564" y="328462"/>
                    <a:pt x="1718720" y="318503"/>
                    <a:pt x="1718720" y="318503"/>
                  </a:cubicBezTo>
                  <a:cubicBezTo>
                    <a:pt x="1746054" y="314900"/>
                    <a:pt x="1764700" y="299008"/>
                    <a:pt x="1778050" y="275912"/>
                  </a:cubicBezTo>
                  <a:cubicBezTo>
                    <a:pt x="1805596" y="227600"/>
                    <a:pt x="1830811" y="178229"/>
                    <a:pt x="1856238" y="128646"/>
                  </a:cubicBezTo>
                  <a:cubicBezTo>
                    <a:pt x="1858145" y="124832"/>
                    <a:pt x="1862807" y="97286"/>
                    <a:pt x="1862807" y="87539"/>
                  </a:cubicBezTo>
                  <a:cubicBezTo>
                    <a:pt x="1850517" y="58933"/>
                    <a:pt x="1828057" y="41770"/>
                    <a:pt x="1797544" y="37744"/>
                  </a:cubicBezTo>
                  <a:close/>
                </a:path>
              </a:pathLst>
            </a:custGeom>
            <a:solidFill>
              <a:srgbClr val="0000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35">
              <a:extLst>
                <a:ext uri="{FF2B5EF4-FFF2-40B4-BE49-F238E27FC236}">
                  <a16:creationId xmlns:a16="http://schemas.microsoft.com/office/drawing/2014/main" id="{581A3E24-1424-4BEB-A4BC-9F5104CB74A3}"/>
                </a:ext>
              </a:extLst>
            </p:cNvPr>
            <p:cNvSpPr/>
            <p:nvPr/>
          </p:nvSpPr>
          <p:spPr>
            <a:xfrm>
              <a:off x="464715" y="2118605"/>
              <a:ext cx="205537" cy="222488"/>
            </a:xfrm>
            <a:custGeom>
              <a:avLst/>
              <a:gdLst>
                <a:gd name="connsiteX0" fmla="*/ 94895 w 205536"/>
                <a:gd name="connsiteY0" fmla="*/ 222700 h 222488"/>
                <a:gd name="connsiteX1" fmla="*/ 92564 w 205536"/>
                <a:gd name="connsiteY1" fmla="*/ 216767 h 222488"/>
                <a:gd name="connsiteX2" fmla="*/ 84512 w 205536"/>
                <a:gd name="connsiteY2" fmla="*/ 200027 h 222488"/>
                <a:gd name="connsiteX3" fmla="*/ 68832 w 205536"/>
                <a:gd name="connsiteY3" fmla="*/ 206596 h 222488"/>
                <a:gd name="connsiteX4" fmla="*/ 55907 w 205536"/>
                <a:gd name="connsiteY4" fmla="*/ 203418 h 222488"/>
                <a:gd name="connsiteX5" fmla="*/ 59085 w 205536"/>
                <a:gd name="connsiteY5" fmla="*/ 189645 h 222488"/>
                <a:gd name="connsiteX6" fmla="*/ 67349 w 205536"/>
                <a:gd name="connsiteY6" fmla="*/ 184983 h 222488"/>
                <a:gd name="connsiteX7" fmla="*/ 71375 w 205536"/>
                <a:gd name="connsiteY7" fmla="*/ 163370 h 222488"/>
                <a:gd name="connsiteX8" fmla="*/ 62899 w 205536"/>
                <a:gd name="connsiteY8" fmla="*/ 163158 h 222488"/>
                <a:gd name="connsiteX9" fmla="*/ 50609 w 205536"/>
                <a:gd name="connsiteY9" fmla="*/ 169303 h 222488"/>
                <a:gd name="connsiteX10" fmla="*/ 38743 w 205536"/>
                <a:gd name="connsiteY10" fmla="*/ 164853 h 222488"/>
                <a:gd name="connsiteX11" fmla="*/ 41710 w 205536"/>
                <a:gd name="connsiteY11" fmla="*/ 152775 h 222488"/>
                <a:gd name="connsiteX12" fmla="*/ 52728 w 205536"/>
                <a:gd name="connsiteY12" fmla="*/ 146418 h 222488"/>
                <a:gd name="connsiteX13" fmla="*/ 58449 w 205536"/>
                <a:gd name="connsiteY13" fmla="*/ 130738 h 222488"/>
                <a:gd name="connsiteX14" fmla="*/ 55059 w 205536"/>
                <a:gd name="connsiteY14" fmla="*/ 124170 h 222488"/>
                <a:gd name="connsiteX15" fmla="*/ 46159 w 205536"/>
                <a:gd name="connsiteY15" fmla="*/ 119084 h 222488"/>
                <a:gd name="connsiteX16" fmla="*/ 33234 w 205536"/>
                <a:gd name="connsiteY16" fmla="*/ 125653 h 222488"/>
                <a:gd name="connsiteX17" fmla="*/ 19885 w 205536"/>
                <a:gd name="connsiteY17" fmla="*/ 121203 h 222488"/>
                <a:gd name="connsiteX18" fmla="*/ 23699 w 205536"/>
                <a:gd name="connsiteY18" fmla="*/ 108701 h 222488"/>
                <a:gd name="connsiteX19" fmla="*/ 31751 w 205536"/>
                <a:gd name="connsiteY19" fmla="*/ 104040 h 222488"/>
                <a:gd name="connsiteX20" fmla="*/ 38107 w 205536"/>
                <a:gd name="connsiteY20" fmla="*/ 81791 h 222488"/>
                <a:gd name="connsiteX21" fmla="*/ 31327 w 205536"/>
                <a:gd name="connsiteY21" fmla="*/ 74586 h 222488"/>
                <a:gd name="connsiteX22" fmla="*/ 15435 w 205536"/>
                <a:gd name="connsiteY22" fmla="*/ 82850 h 222488"/>
                <a:gd name="connsiteX23" fmla="*/ 1238 w 205536"/>
                <a:gd name="connsiteY23" fmla="*/ 78612 h 222488"/>
                <a:gd name="connsiteX24" fmla="*/ 6323 w 205536"/>
                <a:gd name="connsiteY24" fmla="*/ 65687 h 222488"/>
                <a:gd name="connsiteX25" fmla="*/ 13740 w 205536"/>
                <a:gd name="connsiteY25" fmla="*/ 61661 h 222488"/>
                <a:gd name="connsiteX26" fmla="*/ 22427 w 205536"/>
                <a:gd name="connsiteY26" fmla="*/ 40472 h 222488"/>
                <a:gd name="connsiteX27" fmla="*/ 66289 w 205536"/>
                <a:gd name="connsiteY27" fmla="*/ 21189 h 222488"/>
                <a:gd name="connsiteX28" fmla="*/ 119898 w 205536"/>
                <a:gd name="connsiteY28" fmla="*/ 0 h 222488"/>
                <a:gd name="connsiteX29" fmla="*/ 133671 w 205536"/>
                <a:gd name="connsiteY29" fmla="*/ 26910 h 222488"/>
                <a:gd name="connsiteX30" fmla="*/ 151894 w 205536"/>
                <a:gd name="connsiteY30" fmla="*/ 35386 h 222488"/>
                <a:gd name="connsiteX31" fmla="*/ 170117 w 205536"/>
                <a:gd name="connsiteY31" fmla="*/ 40684 h 222488"/>
                <a:gd name="connsiteX32" fmla="*/ 162277 w 205536"/>
                <a:gd name="connsiteY32" fmla="*/ 58059 h 222488"/>
                <a:gd name="connsiteX33" fmla="*/ 155920 w 205536"/>
                <a:gd name="connsiteY33" fmla="*/ 79460 h 222488"/>
                <a:gd name="connsiteX34" fmla="*/ 164184 w 205536"/>
                <a:gd name="connsiteY34" fmla="*/ 82003 h 222488"/>
                <a:gd name="connsiteX35" fmla="*/ 170753 w 205536"/>
                <a:gd name="connsiteY35" fmla="*/ 78824 h 222488"/>
                <a:gd name="connsiteX36" fmla="*/ 188128 w 205536"/>
                <a:gd name="connsiteY36" fmla="*/ 83062 h 222488"/>
                <a:gd name="connsiteX37" fmla="*/ 182407 w 205536"/>
                <a:gd name="connsiteY37" fmla="*/ 100014 h 222488"/>
                <a:gd name="connsiteX38" fmla="*/ 174355 w 205536"/>
                <a:gd name="connsiteY38" fmla="*/ 105099 h 222488"/>
                <a:gd name="connsiteX39" fmla="*/ 171388 w 205536"/>
                <a:gd name="connsiteY39" fmla="*/ 116541 h 222488"/>
                <a:gd name="connsiteX40" fmla="*/ 181559 w 205536"/>
                <a:gd name="connsiteY40" fmla="*/ 119084 h 222488"/>
                <a:gd name="connsiteX41" fmla="*/ 191306 w 205536"/>
                <a:gd name="connsiteY41" fmla="*/ 115058 h 222488"/>
                <a:gd name="connsiteX42" fmla="*/ 204868 w 205536"/>
                <a:gd name="connsiteY42" fmla="*/ 120991 h 222488"/>
                <a:gd name="connsiteX43" fmla="*/ 201901 w 205536"/>
                <a:gd name="connsiteY43" fmla="*/ 135188 h 222488"/>
                <a:gd name="connsiteX44" fmla="*/ 192154 w 205536"/>
                <a:gd name="connsiteY44" fmla="*/ 141545 h 222488"/>
                <a:gd name="connsiteX45" fmla="*/ 187704 w 205536"/>
                <a:gd name="connsiteY45" fmla="*/ 155318 h 222488"/>
                <a:gd name="connsiteX46" fmla="*/ 194061 w 205536"/>
                <a:gd name="connsiteY46" fmla="*/ 177779 h 222488"/>
                <a:gd name="connsiteX47" fmla="*/ 184738 w 205536"/>
                <a:gd name="connsiteY47" fmla="*/ 186254 h 222488"/>
                <a:gd name="connsiteX48" fmla="*/ 94895 w 205536"/>
                <a:gd name="connsiteY48" fmla="*/ 222700 h 22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05536" h="222488">
                  <a:moveTo>
                    <a:pt x="94895" y="222700"/>
                  </a:moveTo>
                  <a:cubicBezTo>
                    <a:pt x="94047" y="220793"/>
                    <a:pt x="93412" y="218674"/>
                    <a:pt x="92564" y="216767"/>
                  </a:cubicBezTo>
                  <a:cubicBezTo>
                    <a:pt x="90021" y="211046"/>
                    <a:pt x="88962" y="202994"/>
                    <a:pt x="84512" y="200027"/>
                  </a:cubicBezTo>
                  <a:cubicBezTo>
                    <a:pt x="80062" y="197061"/>
                    <a:pt x="74129" y="204265"/>
                    <a:pt x="68832" y="206596"/>
                  </a:cubicBezTo>
                  <a:cubicBezTo>
                    <a:pt x="63747" y="208927"/>
                    <a:pt x="58873" y="208503"/>
                    <a:pt x="55907" y="203418"/>
                  </a:cubicBezTo>
                  <a:cubicBezTo>
                    <a:pt x="52728" y="198120"/>
                    <a:pt x="53788" y="193247"/>
                    <a:pt x="59085" y="189645"/>
                  </a:cubicBezTo>
                  <a:cubicBezTo>
                    <a:pt x="61628" y="187949"/>
                    <a:pt x="64594" y="186466"/>
                    <a:pt x="67349" y="184983"/>
                  </a:cubicBezTo>
                  <a:cubicBezTo>
                    <a:pt x="76672" y="179474"/>
                    <a:pt x="78367" y="170998"/>
                    <a:pt x="71375" y="163370"/>
                  </a:cubicBezTo>
                  <a:cubicBezTo>
                    <a:pt x="68832" y="160615"/>
                    <a:pt x="65866" y="161675"/>
                    <a:pt x="62899" y="163158"/>
                  </a:cubicBezTo>
                  <a:cubicBezTo>
                    <a:pt x="58873" y="165277"/>
                    <a:pt x="54847" y="167820"/>
                    <a:pt x="50609" y="169303"/>
                  </a:cubicBezTo>
                  <a:cubicBezTo>
                    <a:pt x="45948" y="170998"/>
                    <a:pt x="41286" y="169727"/>
                    <a:pt x="38743" y="164853"/>
                  </a:cubicBezTo>
                  <a:cubicBezTo>
                    <a:pt x="36200" y="159980"/>
                    <a:pt x="37472" y="155742"/>
                    <a:pt x="41710" y="152775"/>
                  </a:cubicBezTo>
                  <a:cubicBezTo>
                    <a:pt x="45100" y="150232"/>
                    <a:pt x="48702" y="147902"/>
                    <a:pt x="52728" y="146418"/>
                  </a:cubicBezTo>
                  <a:cubicBezTo>
                    <a:pt x="61204" y="143240"/>
                    <a:pt x="63323" y="138578"/>
                    <a:pt x="58449" y="130738"/>
                  </a:cubicBezTo>
                  <a:cubicBezTo>
                    <a:pt x="57178" y="128619"/>
                    <a:pt x="56118" y="126500"/>
                    <a:pt x="55059" y="124170"/>
                  </a:cubicBezTo>
                  <a:cubicBezTo>
                    <a:pt x="52092" y="122474"/>
                    <a:pt x="50821" y="118025"/>
                    <a:pt x="46159" y="119084"/>
                  </a:cubicBezTo>
                  <a:cubicBezTo>
                    <a:pt x="41922" y="121415"/>
                    <a:pt x="37472" y="123746"/>
                    <a:pt x="33234" y="125653"/>
                  </a:cubicBezTo>
                  <a:cubicBezTo>
                    <a:pt x="27513" y="128407"/>
                    <a:pt x="22851" y="126712"/>
                    <a:pt x="19885" y="121203"/>
                  </a:cubicBezTo>
                  <a:cubicBezTo>
                    <a:pt x="16918" y="115906"/>
                    <a:pt x="19037" y="111668"/>
                    <a:pt x="23699" y="108701"/>
                  </a:cubicBezTo>
                  <a:cubicBezTo>
                    <a:pt x="26241" y="107006"/>
                    <a:pt x="29208" y="105523"/>
                    <a:pt x="31751" y="104040"/>
                  </a:cubicBezTo>
                  <a:cubicBezTo>
                    <a:pt x="45524" y="96200"/>
                    <a:pt x="45524" y="96200"/>
                    <a:pt x="38107" y="81791"/>
                  </a:cubicBezTo>
                  <a:cubicBezTo>
                    <a:pt x="34505" y="80520"/>
                    <a:pt x="35353" y="75222"/>
                    <a:pt x="31327" y="74586"/>
                  </a:cubicBezTo>
                  <a:cubicBezTo>
                    <a:pt x="26030" y="77341"/>
                    <a:pt x="20732" y="80096"/>
                    <a:pt x="15435" y="82850"/>
                  </a:cubicBezTo>
                  <a:cubicBezTo>
                    <a:pt x="9290" y="86241"/>
                    <a:pt x="4416" y="84545"/>
                    <a:pt x="1238" y="78612"/>
                  </a:cubicBezTo>
                  <a:cubicBezTo>
                    <a:pt x="-1940" y="72679"/>
                    <a:pt x="1450" y="68653"/>
                    <a:pt x="6323" y="65687"/>
                  </a:cubicBezTo>
                  <a:cubicBezTo>
                    <a:pt x="8654" y="64204"/>
                    <a:pt x="11197" y="62932"/>
                    <a:pt x="13740" y="61661"/>
                  </a:cubicBezTo>
                  <a:cubicBezTo>
                    <a:pt x="27513" y="54457"/>
                    <a:pt x="27513" y="54457"/>
                    <a:pt x="22427" y="40472"/>
                  </a:cubicBezTo>
                  <a:cubicBezTo>
                    <a:pt x="35989" y="31360"/>
                    <a:pt x="51669" y="27546"/>
                    <a:pt x="66289" y="21189"/>
                  </a:cubicBezTo>
                  <a:cubicBezTo>
                    <a:pt x="84088" y="13773"/>
                    <a:pt x="102099" y="6992"/>
                    <a:pt x="119898" y="0"/>
                  </a:cubicBezTo>
                  <a:cubicBezTo>
                    <a:pt x="128162" y="7204"/>
                    <a:pt x="129645" y="17799"/>
                    <a:pt x="133671" y="26910"/>
                  </a:cubicBezTo>
                  <a:cubicBezTo>
                    <a:pt x="139393" y="40048"/>
                    <a:pt x="139181" y="40260"/>
                    <a:pt x="151894" y="35386"/>
                  </a:cubicBezTo>
                  <a:cubicBezTo>
                    <a:pt x="160582" y="32208"/>
                    <a:pt x="167151" y="34115"/>
                    <a:pt x="170117" y="40684"/>
                  </a:cubicBezTo>
                  <a:cubicBezTo>
                    <a:pt x="172872" y="47040"/>
                    <a:pt x="170329" y="53185"/>
                    <a:pt x="162277" y="58059"/>
                  </a:cubicBezTo>
                  <a:cubicBezTo>
                    <a:pt x="149987" y="65687"/>
                    <a:pt x="149775" y="67170"/>
                    <a:pt x="155920" y="79460"/>
                  </a:cubicBezTo>
                  <a:cubicBezTo>
                    <a:pt x="158251" y="83910"/>
                    <a:pt x="160582" y="84122"/>
                    <a:pt x="164184" y="82003"/>
                  </a:cubicBezTo>
                  <a:cubicBezTo>
                    <a:pt x="166303" y="80731"/>
                    <a:pt x="168634" y="79884"/>
                    <a:pt x="170753" y="78824"/>
                  </a:cubicBezTo>
                  <a:cubicBezTo>
                    <a:pt x="177745" y="75646"/>
                    <a:pt x="184102" y="75646"/>
                    <a:pt x="188128" y="83062"/>
                  </a:cubicBezTo>
                  <a:cubicBezTo>
                    <a:pt x="192366" y="90478"/>
                    <a:pt x="188552" y="95776"/>
                    <a:pt x="182407" y="100014"/>
                  </a:cubicBezTo>
                  <a:cubicBezTo>
                    <a:pt x="179864" y="101921"/>
                    <a:pt x="177110" y="103616"/>
                    <a:pt x="174355" y="105099"/>
                  </a:cubicBezTo>
                  <a:cubicBezTo>
                    <a:pt x="168846" y="107854"/>
                    <a:pt x="169270" y="111668"/>
                    <a:pt x="171388" y="116541"/>
                  </a:cubicBezTo>
                  <a:cubicBezTo>
                    <a:pt x="173931" y="122051"/>
                    <a:pt x="177321" y="121415"/>
                    <a:pt x="181559" y="119084"/>
                  </a:cubicBezTo>
                  <a:cubicBezTo>
                    <a:pt x="184738" y="117389"/>
                    <a:pt x="187704" y="115694"/>
                    <a:pt x="191306" y="115058"/>
                  </a:cubicBezTo>
                  <a:cubicBezTo>
                    <a:pt x="197027" y="113999"/>
                    <a:pt x="201901" y="115906"/>
                    <a:pt x="204868" y="120991"/>
                  </a:cubicBezTo>
                  <a:cubicBezTo>
                    <a:pt x="207834" y="126500"/>
                    <a:pt x="206139" y="131162"/>
                    <a:pt x="201901" y="135188"/>
                  </a:cubicBezTo>
                  <a:cubicBezTo>
                    <a:pt x="199146" y="137943"/>
                    <a:pt x="195756" y="140062"/>
                    <a:pt x="192154" y="141545"/>
                  </a:cubicBezTo>
                  <a:cubicBezTo>
                    <a:pt x="185373" y="144511"/>
                    <a:pt x="185162" y="148961"/>
                    <a:pt x="187704" y="155318"/>
                  </a:cubicBezTo>
                  <a:cubicBezTo>
                    <a:pt x="190671" y="162522"/>
                    <a:pt x="196604" y="169091"/>
                    <a:pt x="194061" y="177779"/>
                  </a:cubicBezTo>
                  <a:cubicBezTo>
                    <a:pt x="193849" y="183924"/>
                    <a:pt x="188764" y="184559"/>
                    <a:pt x="184738" y="186254"/>
                  </a:cubicBezTo>
                  <a:cubicBezTo>
                    <a:pt x="155073" y="198756"/>
                    <a:pt x="124984" y="210622"/>
                    <a:pt x="94895" y="222700"/>
                  </a:cubicBezTo>
                  <a:close/>
                </a:path>
              </a:pathLst>
            </a:custGeom>
            <a:solidFill>
              <a:srgbClr val="0000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36">
              <a:extLst>
                <a:ext uri="{FF2B5EF4-FFF2-40B4-BE49-F238E27FC236}">
                  <a16:creationId xmlns:a16="http://schemas.microsoft.com/office/drawing/2014/main" id="{598E6430-C81D-4353-99E4-DC590BCAEF3B}"/>
                </a:ext>
              </a:extLst>
            </p:cNvPr>
            <p:cNvSpPr/>
            <p:nvPr/>
          </p:nvSpPr>
          <p:spPr>
            <a:xfrm>
              <a:off x="510875" y="2235763"/>
              <a:ext cx="8476" cy="6357"/>
            </a:xfrm>
            <a:custGeom>
              <a:avLst/>
              <a:gdLst>
                <a:gd name="connsiteX0" fmla="*/ 0 w 8475"/>
                <a:gd name="connsiteY0" fmla="*/ 2350 h 6356"/>
                <a:gd name="connsiteX1" fmla="*/ 8900 w 8475"/>
                <a:gd name="connsiteY1" fmla="*/ 7435 h 6356"/>
                <a:gd name="connsiteX2" fmla="*/ 0 w 8475"/>
                <a:gd name="connsiteY2" fmla="*/ 235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75" h="6356">
                  <a:moveTo>
                    <a:pt x="0" y="2350"/>
                  </a:moveTo>
                  <a:cubicBezTo>
                    <a:pt x="7416" y="-3795"/>
                    <a:pt x="7204" y="3621"/>
                    <a:pt x="8900" y="7435"/>
                  </a:cubicBezTo>
                  <a:cubicBezTo>
                    <a:pt x="3814" y="9130"/>
                    <a:pt x="3390" y="2986"/>
                    <a:pt x="0" y="2350"/>
                  </a:cubicBezTo>
                  <a:close/>
                </a:path>
              </a:pathLst>
            </a:custGeom>
            <a:solidFill>
              <a:srgbClr val="7D7D7D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37">
              <a:extLst>
                <a:ext uri="{FF2B5EF4-FFF2-40B4-BE49-F238E27FC236}">
                  <a16:creationId xmlns:a16="http://schemas.microsoft.com/office/drawing/2014/main" id="{B540C4E0-7F5C-4B37-ADCC-A0DA475D03B4}"/>
                </a:ext>
              </a:extLst>
            </p:cNvPr>
            <p:cNvSpPr/>
            <p:nvPr/>
          </p:nvSpPr>
          <p:spPr>
            <a:xfrm>
              <a:off x="495830" y="2192846"/>
              <a:ext cx="6357" cy="6357"/>
            </a:xfrm>
            <a:custGeom>
              <a:avLst/>
              <a:gdLst>
                <a:gd name="connsiteX0" fmla="*/ 0 w 6356"/>
                <a:gd name="connsiteY0" fmla="*/ 557 h 6356"/>
                <a:gd name="connsiteX1" fmla="*/ 6781 w 6356"/>
                <a:gd name="connsiteY1" fmla="*/ 7762 h 6356"/>
                <a:gd name="connsiteX2" fmla="*/ 0 w 6356"/>
                <a:gd name="connsiteY2" fmla="*/ 557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6" h="6356">
                  <a:moveTo>
                    <a:pt x="0" y="557"/>
                  </a:moveTo>
                  <a:cubicBezTo>
                    <a:pt x="7840" y="-2197"/>
                    <a:pt x="3814" y="6067"/>
                    <a:pt x="6781" y="7762"/>
                  </a:cubicBezTo>
                  <a:cubicBezTo>
                    <a:pt x="1483" y="8397"/>
                    <a:pt x="2543" y="2888"/>
                    <a:pt x="0" y="557"/>
                  </a:cubicBezTo>
                  <a:close/>
                </a:path>
              </a:pathLst>
            </a:custGeom>
            <a:solidFill>
              <a:srgbClr val="7B7B7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38">
              <a:extLst>
                <a:ext uri="{FF2B5EF4-FFF2-40B4-BE49-F238E27FC236}">
                  <a16:creationId xmlns:a16="http://schemas.microsoft.com/office/drawing/2014/main" id="{6E323388-1192-47D7-A756-545D50291BD4}"/>
                </a:ext>
              </a:extLst>
            </p:cNvPr>
            <p:cNvSpPr/>
            <p:nvPr/>
          </p:nvSpPr>
          <p:spPr>
            <a:xfrm>
              <a:off x="1775987" y="2058427"/>
              <a:ext cx="936569" cy="294532"/>
            </a:xfrm>
            <a:custGeom>
              <a:avLst/>
              <a:gdLst>
                <a:gd name="connsiteX0" fmla="*/ 758894 w 936568"/>
                <a:gd name="connsiteY0" fmla="*/ 0 h 294531"/>
                <a:gd name="connsiteX1" fmla="*/ 870562 w 936568"/>
                <a:gd name="connsiteY1" fmla="*/ 8688 h 294531"/>
                <a:gd name="connsiteX2" fmla="*/ 936248 w 936568"/>
                <a:gd name="connsiteY2" fmla="*/ 58694 h 294531"/>
                <a:gd name="connsiteX3" fmla="*/ 851491 w 936568"/>
                <a:gd name="connsiteY3" fmla="*/ 247068 h 294531"/>
                <a:gd name="connsiteX4" fmla="*/ 792161 w 936568"/>
                <a:gd name="connsiteY4" fmla="*/ 291777 h 294531"/>
                <a:gd name="connsiteX5" fmla="*/ 104 w 936568"/>
                <a:gd name="connsiteY5" fmla="*/ 296015 h 294531"/>
                <a:gd name="connsiteX6" fmla="*/ 42906 w 936568"/>
                <a:gd name="connsiteY6" fmla="*/ 212953 h 294531"/>
                <a:gd name="connsiteX7" fmla="*/ 100541 w 936568"/>
                <a:gd name="connsiteY7" fmla="*/ 177990 h 294531"/>
                <a:gd name="connsiteX8" fmla="*/ 601457 w 936568"/>
                <a:gd name="connsiteY8" fmla="*/ 178626 h 294531"/>
                <a:gd name="connsiteX9" fmla="*/ 694902 w 936568"/>
                <a:gd name="connsiteY9" fmla="*/ 120991 h 294531"/>
                <a:gd name="connsiteX10" fmla="*/ 758894 w 936568"/>
                <a:gd name="connsiteY10" fmla="*/ 0 h 29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6568" h="294531">
                  <a:moveTo>
                    <a:pt x="758894" y="0"/>
                  </a:moveTo>
                  <a:cubicBezTo>
                    <a:pt x="796187" y="1695"/>
                    <a:pt x="833480" y="3814"/>
                    <a:pt x="870562" y="8688"/>
                  </a:cubicBezTo>
                  <a:cubicBezTo>
                    <a:pt x="901074" y="12714"/>
                    <a:pt x="923535" y="29877"/>
                    <a:pt x="936248" y="58694"/>
                  </a:cubicBezTo>
                  <a:cubicBezTo>
                    <a:pt x="947903" y="87936"/>
                    <a:pt x="879037" y="198756"/>
                    <a:pt x="851491" y="247068"/>
                  </a:cubicBezTo>
                  <a:cubicBezTo>
                    <a:pt x="838354" y="270164"/>
                    <a:pt x="819495" y="288175"/>
                    <a:pt x="792161" y="291777"/>
                  </a:cubicBezTo>
                  <a:cubicBezTo>
                    <a:pt x="696597" y="293049"/>
                    <a:pt x="47356" y="297286"/>
                    <a:pt x="104" y="296015"/>
                  </a:cubicBezTo>
                  <a:cubicBezTo>
                    <a:pt x="-2015" y="293684"/>
                    <a:pt x="28921" y="238380"/>
                    <a:pt x="42906" y="212953"/>
                  </a:cubicBezTo>
                  <a:cubicBezTo>
                    <a:pt x="56467" y="195790"/>
                    <a:pt x="61129" y="179050"/>
                    <a:pt x="100541" y="177990"/>
                  </a:cubicBezTo>
                  <a:cubicBezTo>
                    <a:pt x="104567" y="179050"/>
                    <a:pt x="438511" y="178626"/>
                    <a:pt x="601457" y="178626"/>
                  </a:cubicBezTo>
                  <a:cubicBezTo>
                    <a:pt x="651464" y="176931"/>
                    <a:pt x="670534" y="173753"/>
                    <a:pt x="694902" y="120991"/>
                  </a:cubicBezTo>
                  <a:cubicBezTo>
                    <a:pt x="713337" y="83062"/>
                    <a:pt x="755291" y="1695"/>
                    <a:pt x="758894" y="0"/>
                  </a:cubicBezTo>
                  <a:close/>
                </a:path>
              </a:pathLst>
            </a:custGeom>
            <a:solidFill>
              <a:schemeClr val="accent2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39">
              <a:extLst>
                <a:ext uri="{FF2B5EF4-FFF2-40B4-BE49-F238E27FC236}">
                  <a16:creationId xmlns:a16="http://schemas.microsoft.com/office/drawing/2014/main" id="{5BA27879-AC70-4AF6-8275-F76410305C21}"/>
                </a:ext>
              </a:extLst>
            </p:cNvPr>
            <p:cNvSpPr/>
            <p:nvPr/>
          </p:nvSpPr>
          <p:spPr>
            <a:xfrm>
              <a:off x="849216" y="2049393"/>
              <a:ext cx="180109" cy="311483"/>
            </a:xfrm>
            <a:custGeom>
              <a:avLst/>
              <a:gdLst>
                <a:gd name="connsiteX0" fmla="*/ 72520 w 180109"/>
                <a:gd name="connsiteY0" fmla="*/ 288097 h 311483"/>
                <a:gd name="connsiteX1" fmla="*/ 2383 w 180109"/>
                <a:gd name="connsiteY1" fmla="*/ 36368 h 311483"/>
                <a:gd name="connsiteX2" fmla="*/ 27599 w 180109"/>
                <a:gd name="connsiteY2" fmla="*/ 1617 h 311483"/>
                <a:gd name="connsiteX3" fmla="*/ 93709 w 180109"/>
                <a:gd name="connsiteY3" fmla="*/ 134 h 311483"/>
                <a:gd name="connsiteX4" fmla="*/ 182069 w 180109"/>
                <a:gd name="connsiteY4" fmla="*/ 309922 h 311483"/>
                <a:gd name="connsiteX5" fmla="*/ 100490 w 180109"/>
                <a:gd name="connsiteY5" fmla="*/ 310134 h 311483"/>
                <a:gd name="connsiteX6" fmla="*/ 72520 w 180109"/>
                <a:gd name="connsiteY6" fmla="*/ 288097 h 31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" h="311483">
                  <a:moveTo>
                    <a:pt x="72520" y="288097"/>
                  </a:moveTo>
                  <a:cubicBezTo>
                    <a:pt x="65104" y="254406"/>
                    <a:pt x="3019" y="38063"/>
                    <a:pt x="2383" y="36368"/>
                  </a:cubicBezTo>
                  <a:cubicBezTo>
                    <a:pt x="-4185" y="12636"/>
                    <a:pt x="2383" y="3736"/>
                    <a:pt x="27599" y="1617"/>
                  </a:cubicBezTo>
                  <a:cubicBezTo>
                    <a:pt x="49636" y="-290"/>
                    <a:pt x="71672" y="-78"/>
                    <a:pt x="93709" y="134"/>
                  </a:cubicBezTo>
                  <a:cubicBezTo>
                    <a:pt x="100702" y="24926"/>
                    <a:pt x="177619" y="294666"/>
                    <a:pt x="182069" y="309922"/>
                  </a:cubicBezTo>
                  <a:cubicBezTo>
                    <a:pt x="154947" y="312253"/>
                    <a:pt x="127612" y="312041"/>
                    <a:pt x="100490" y="310134"/>
                  </a:cubicBezTo>
                  <a:cubicBezTo>
                    <a:pt x="86505" y="308863"/>
                    <a:pt x="76970" y="301446"/>
                    <a:pt x="72520" y="288097"/>
                  </a:cubicBezTo>
                  <a:close/>
                </a:path>
              </a:pathLst>
            </a:custGeom>
            <a:solidFill>
              <a:schemeClr val="accent2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40">
              <a:extLst>
                <a:ext uri="{FF2B5EF4-FFF2-40B4-BE49-F238E27FC236}">
                  <a16:creationId xmlns:a16="http://schemas.microsoft.com/office/drawing/2014/main" id="{80629ED4-9BA3-40A7-A352-72060D6EF4B4}"/>
                </a:ext>
              </a:extLst>
            </p:cNvPr>
            <p:cNvSpPr/>
            <p:nvPr/>
          </p:nvSpPr>
          <p:spPr>
            <a:xfrm>
              <a:off x="2520097" y="2123805"/>
              <a:ext cx="101709" cy="139850"/>
            </a:xfrm>
            <a:custGeom>
              <a:avLst/>
              <a:gdLst>
                <a:gd name="connsiteX0" fmla="*/ 33218 w 101708"/>
                <a:gd name="connsiteY0" fmla="*/ 140159 h 139849"/>
                <a:gd name="connsiteX1" fmla="*/ 2706 w 101708"/>
                <a:gd name="connsiteY1" fmla="*/ 96720 h 139849"/>
                <a:gd name="connsiteX2" fmla="*/ 42118 w 101708"/>
                <a:gd name="connsiteY2" fmla="*/ 15989 h 139849"/>
                <a:gd name="connsiteX3" fmla="*/ 83225 w 101708"/>
                <a:gd name="connsiteY3" fmla="*/ 3275 h 139849"/>
                <a:gd name="connsiteX4" fmla="*/ 99541 w 101708"/>
                <a:gd name="connsiteY4" fmla="*/ 44171 h 139849"/>
                <a:gd name="connsiteX5" fmla="*/ 60129 w 101708"/>
                <a:gd name="connsiteY5" fmla="*/ 124902 h 139849"/>
                <a:gd name="connsiteX6" fmla="*/ 33218 w 101708"/>
                <a:gd name="connsiteY6" fmla="*/ 140159 h 1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8" h="139849">
                  <a:moveTo>
                    <a:pt x="33218" y="140159"/>
                  </a:moveTo>
                  <a:cubicBezTo>
                    <a:pt x="9274" y="139947"/>
                    <a:pt x="-6618" y="117698"/>
                    <a:pt x="2706" y="96720"/>
                  </a:cubicBezTo>
                  <a:cubicBezTo>
                    <a:pt x="14784" y="69386"/>
                    <a:pt x="28345" y="42476"/>
                    <a:pt x="42118" y="15989"/>
                  </a:cubicBezTo>
                  <a:cubicBezTo>
                    <a:pt x="49958" y="945"/>
                    <a:pt x="68181" y="-3929"/>
                    <a:pt x="83225" y="3275"/>
                  </a:cubicBezTo>
                  <a:cubicBezTo>
                    <a:pt x="98905" y="10692"/>
                    <a:pt x="106745" y="28067"/>
                    <a:pt x="99541" y="44171"/>
                  </a:cubicBezTo>
                  <a:cubicBezTo>
                    <a:pt x="87251" y="71505"/>
                    <a:pt x="73902" y="98204"/>
                    <a:pt x="60129" y="124902"/>
                  </a:cubicBezTo>
                  <a:cubicBezTo>
                    <a:pt x="54831" y="135709"/>
                    <a:pt x="44873" y="141006"/>
                    <a:pt x="33218" y="140159"/>
                  </a:cubicBezTo>
                  <a:close/>
                </a:path>
              </a:pathLst>
            </a:custGeom>
            <a:solidFill>
              <a:srgbClr val="FEFEF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4" name="Graphic 241">
            <a:extLst>
              <a:ext uri="{FF2B5EF4-FFF2-40B4-BE49-F238E27FC236}">
                <a16:creationId xmlns:a16="http://schemas.microsoft.com/office/drawing/2014/main" id="{AB7CBFFE-905F-424C-A33C-AB28B7378D9E}"/>
              </a:ext>
            </a:extLst>
          </p:cNvPr>
          <p:cNvGrpSpPr/>
          <p:nvPr/>
        </p:nvGrpSpPr>
        <p:grpSpPr>
          <a:xfrm flipH="1" flipV="1">
            <a:off x="2692559" y="4497606"/>
            <a:ext cx="686844" cy="218372"/>
            <a:chOff x="2447483" y="0"/>
            <a:chExt cx="7297033" cy="6858000"/>
          </a:xfrm>
          <a:solidFill>
            <a:schemeClr val="accent1"/>
          </a:solidFill>
        </p:grpSpPr>
        <p:sp>
          <p:nvSpPr>
            <p:cNvPr id="145" name="Freeform: Shape 243">
              <a:extLst>
                <a:ext uri="{FF2B5EF4-FFF2-40B4-BE49-F238E27FC236}">
                  <a16:creationId xmlns:a16="http://schemas.microsoft.com/office/drawing/2014/main" id="{267E315F-E892-4EE4-BB62-FF872C7B2582}"/>
                </a:ext>
              </a:extLst>
            </p:cNvPr>
            <p:cNvSpPr/>
            <p:nvPr/>
          </p:nvSpPr>
          <p:spPr>
            <a:xfrm>
              <a:off x="5314634" y="1851929"/>
              <a:ext cx="1354947" cy="3451709"/>
            </a:xfrm>
            <a:custGeom>
              <a:avLst/>
              <a:gdLst>
                <a:gd name="connsiteX0" fmla="*/ 351416 w 1354946"/>
                <a:gd name="connsiteY0" fmla="*/ 3458101 h 3451708"/>
                <a:gd name="connsiteX1" fmla="*/ 351416 w 1354946"/>
                <a:gd name="connsiteY1" fmla="*/ 3292328 h 3451708"/>
                <a:gd name="connsiteX2" fmla="*/ 429382 w 1354946"/>
                <a:gd name="connsiteY2" fmla="*/ 3275675 h 3451708"/>
                <a:gd name="connsiteX3" fmla="*/ 625433 w 1354946"/>
                <a:gd name="connsiteY3" fmla="*/ 3057672 h 3451708"/>
                <a:gd name="connsiteX4" fmla="*/ 642086 w 1354946"/>
                <a:gd name="connsiteY4" fmla="*/ 2893414 h 3451708"/>
                <a:gd name="connsiteX5" fmla="*/ 642086 w 1354946"/>
                <a:gd name="connsiteY5" fmla="*/ 2866163 h 3451708"/>
                <a:gd name="connsiteX6" fmla="*/ 642086 w 1354946"/>
                <a:gd name="connsiteY6" fmla="*/ 636178 h 3451708"/>
                <a:gd name="connsiteX7" fmla="*/ 642086 w 1354946"/>
                <a:gd name="connsiteY7" fmla="*/ 609684 h 3451708"/>
                <a:gd name="connsiteX8" fmla="*/ 599697 w 1354946"/>
                <a:gd name="connsiteY8" fmla="*/ 621795 h 3451708"/>
                <a:gd name="connsiteX9" fmla="*/ 346874 w 1354946"/>
                <a:gd name="connsiteY9" fmla="*/ 873104 h 3451708"/>
                <a:gd name="connsiteX10" fmla="*/ 182615 w 1354946"/>
                <a:gd name="connsiteY10" fmla="*/ 1000272 h 3451708"/>
                <a:gd name="connsiteX11" fmla="*/ 23655 w 1354946"/>
                <a:gd name="connsiteY11" fmla="*/ 1108517 h 3451708"/>
                <a:gd name="connsiteX12" fmla="*/ 189 w 1354946"/>
                <a:gd name="connsiteY12" fmla="*/ 1121385 h 3451708"/>
                <a:gd name="connsiteX13" fmla="*/ 189 w 1354946"/>
                <a:gd name="connsiteY13" fmla="*/ 1051745 h 3451708"/>
                <a:gd name="connsiteX14" fmla="*/ 946 w 1354946"/>
                <a:gd name="connsiteY14" fmla="*/ 924577 h 3451708"/>
                <a:gd name="connsiteX15" fmla="*/ 13057 w 1354946"/>
                <a:gd name="connsiteY15" fmla="*/ 901111 h 3451708"/>
                <a:gd name="connsiteX16" fmla="*/ 740490 w 1354946"/>
                <a:gd name="connsiteY16" fmla="*/ 132046 h 3451708"/>
                <a:gd name="connsiteX17" fmla="*/ 816185 w 1354946"/>
                <a:gd name="connsiteY17" fmla="*/ 11691 h 3451708"/>
                <a:gd name="connsiteX18" fmla="*/ 833595 w 1354946"/>
                <a:gd name="connsiteY18" fmla="*/ 336 h 3451708"/>
                <a:gd name="connsiteX19" fmla="*/ 1060682 w 1354946"/>
                <a:gd name="connsiteY19" fmla="*/ 336 h 3451708"/>
                <a:gd name="connsiteX20" fmla="*/ 1069008 w 1354946"/>
                <a:gd name="connsiteY20" fmla="*/ 2607 h 3451708"/>
                <a:gd name="connsiteX21" fmla="*/ 1069008 w 1354946"/>
                <a:gd name="connsiteY21" fmla="*/ 30615 h 3451708"/>
                <a:gd name="connsiteX22" fmla="*/ 1069008 w 1354946"/>
                <a:gd name="connsiteY22" fmla="*/ 2914608 h 3451708"/>
                <a:gd name="connsiteX23" fmla="*/ 1094744 w 1354946"/>
                <a:gd name="connsiteY23" fmla="*/ 3087950 h 3451708"/>
                <a:gd name="connsiteX24" fmla="*/ 1326372 w 1354946"/>
                <a:gd name="connsiteY24" fmla="*/ 3286272 h 3451708"/>
                <a:gd name="connsiteX25" fmla="*/ 1359678 w 1354946"/>
                <a:gd name="connsiteY25" fmla="*/ 3291571 h 3451708"/>
                <a:gd name="connsiteX26" fmla="*/ 1359678 w 1354946"/>
                <a:gd name="connsiteY26" fmla="*/ 3458858 h 3451708"/>
                <a:gd name="connsiteX27" fmla="*/ 351416 w 1354946"/>
                <a:gd name="connsiteY27" fmla="*/ 3458101 h 345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4946" h="3451708">
                  <a:moveTo>
                    <a:pt x="351416" y="3458101"/>
                  </a:moveTo>
                  <a:cubicBezTo>
                    <a:pt x="351416" y="3401329"/>
                    <a:pt x="351416" y="3346829"/>
                    <a:pt x="351416" y="3292328"/>
                  </a:cubicBezTo>
                  <a:cubicBezTo>
                    <a:pt x="377909" y="3287029"/>
                    <a:pt x="404403" y="3282487"/>
                    <a:pt x="429382" y="3275675"/>
                  </a:cubicBezTo>
                  <a:cubicBezTo>
                    <a:pt x="540654" y="3244640"/>
                    <a:pt x="601967" y="3165917"/>
                    <a:pt x="625433" y="3057672"/>
                  </a:cubicBezTo>
                  <a:cubicBezTo>
                    <a:pt x="636787" y="3003929"/>
                    <a:pt x="636787" y="2948671"/>
                    <a:pt x="642086" y="2893414"/>
                  </a:cubicBezTo>
                  <a:cubicBezTo>
                    <a:pt x="642843" y="2884330"/>
                    <a:pt x="642086" y="2875246"/>
                    <a:pt x="642086" y="2866163"/>
                  </a:cubicBezTo>
                  <a:cubicBezTo>
                    <a:pt x="642086" y="2122834"/>
                    <a:pt x="642086" y="1379506"/>
                    <a:pt x="642086" y="636178"/>
                  </a:cubicBezTo>
                  <a:cubicBezTo>
                    <a:pt x="642086" y="627094"/>
                    <a:pt x="642086" y="618011"/>
                    <a:pt x="642086" y="609684"/>
                  </a:cubicBezTo>
                  <a:cubicBezTo>
                    <a:pt x="623162" y="602871"/>
                    <a:pt x="611808" y="608170"/>
                    <a:pt x="599697" y="621795"/>
                  </a:cubicBezTo>
                  <a:cubicBezTo>
                    <a:pt x="520973" y="711116"/>
                    <a:pt x="438466" y="796652"/>
                    <a:pt x="346874" y="873104"/>
                  </a:cubicBezTo>
                  <a:cubicBezTo>
                    <a:pt x="293887" y="917764"/>
                    <a:pt x="238630" y="959397"/>
                    <a:pt x="182615" y="1000272"/>
                  </a:cubicBezTo>
                  <a:cubicBezTo>
                    <a:pt x="130385" y="1038120"/>
                    <a:pt x="76642" y="1072940"/>
                    <a:pt x="23655" y="1108517"/>
                  </a:cubicBezTo>
                  <a:cubicBezTo>
                    <a:pt x="17599" y="1113058"/>
                    <a:pt x="10030" y="1116086"/>
                    <a:pt x="189" y="1121385"/>
                  </a:cubicBezTo>
                  <a:cubicBezTo>
                    <a:pt x="189" y="1095648"/>
                    <a:pt x="189" y="1073697"/>
                    <a:pt x="189" y="1051745"/>
                  </a:cubicBezTo>
                  <a:cubicBezTo>
                    <a:pt x="189" y="1009356"/>
                    <a:pt x="-568" y="966966"/>
                    <a:pt x="946" y="924577"/>
                  </a:cubicBezTo>
                  <a:cubicBezTo>
                    <a:pt x="946" y="916250"/>
                    <a:pt x="7002" y="905653"/>
                    <a:pt x="13057" y="901111"/>
                  </a:cubicBezTo>
                  <a:cubicBezTo>
                    <a:pt x="311297" y="697491"/>
                    <a:pt x="545953" y="433314"/>
                    <a:pt x="740490" y="132046"/>
                  </a:cubicBezTo>
                  <a:cubicBezTo>
                    <a:pt x="766226" y="91928"/>
                    <a:pt x="790449" y="51052"/>
                    <a:pt x="816185" y="11691"/>
                  </a:cubicBezTo>
                  <a:cubicBezTo>
                    <a:pt x="819970" y="6392"/>
                    <a:pt x="827540" y="336"/>
                    <a:pt x="833595" y="336"/>
                  </a:cubicBezTo>
                  <a:cubicBezTo>
                    <a:pt x="909291" y="-420"/>
                    <a:pt x="984986" y="336"/>
                    <a:pt x="1060682" y="336"/>
                  </a:cubicBezTo>
                  <a:cubicBezTo>
                    <a:pt x="1062952" y="336"/>
                    <a:pt x="1064466" y="1093"/>
                    <a:pt x="1069008" y="2607"/>
                  </a:cubicBezTo>
                  <a:cubicBezTo>
                    <a:pt x="1069008" y="11691"/>
                    <a:pt x="1069008" y="21531"/>
                    <a:pt x="1069008" y="30615"/>
                  </a:cubicBezTo>
                  <a:cubicBezTo>
                    <a:pt x="1069008" y="991946"/>
                    <a:pt x="1069008" y="1953277"/>
                    <a:pt x="1069008" y="2914608"/>
                  </a:cubicBezTo>
                  <a:cubicBezTo>
                    <a:pt x="1069008" y="2973650"/>
                    <a:pt x="1076577" y="3031179"/>
                    <a:pt x="1094744" y="3087950"/>
                  </a:cubicBezTo>
                  <a:cubicBezTo>
                    <a:pt x="1130321" y="3203007"/>
                    <a:pt x="1209801" y="3265834"/>
                    <a:pt x="1326372" y="3286272"/>
                  </a:cubicBezTo>
                  <a:cubicBezTo>
                    <a:pt x="1336970" y="3287786"/>
                    <a:pt x="1347567" y="3290057"/>
                    <a:pt x="1359678" y="3291571"/>
                  </a:cubicBezTo>
                  <a:cubicBezTo>
                    <a:pt x="1359678" y="3346829"/>
                    <a:pt x="1359678" y="3402086"/>
                    <a:pt x="1359678" y="3458858"/>
                  </a:cubicBezTo>
                  <a:cubicBezTo>
                    <a:pt x="1022834" y="3458101"/>
                    <a:pt x="688260" y="3458101"/>
                    <a:pt x="351416" y="345810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44">
              <a:extLst>
                <a:ext uri="{FF2B5EF4-FFF2-40B4-BE49-F238E27FC236}">
                  <a16:creationId xmlns:a16="http://schemas.microsoft.com/office/drawing/2014/main" id="{278F5C85-2A7F-4B3F-A2B2-76F8281AF5CE}"/>
                </a:ext>
              </a:extLst>
            </p:cNvPr>
            <p:cNvSpPr/>
            <p:nvPr/>
          </p:nvSpPr>
          <p:spPr>
            <a:xfrm>
              <a:off x="5631230" y="0"/>
              <a:ext cx="961331" cy="923483"/>
            </a:xfrm>
            <a:custGeom>
              <a:avLst/>
              <a:gdLst>
                <a:gd name="connsiteX0" fmla="*/ 485964 w 961331"/>
                <a:gd name="connsiteY0" fmla="*/ 0 h 923483"/>
                <a:gd name="connsiteX1" fmla="*/ 626001 w 961331"/>
                <a:gd name="connsiteY1" fmla="*/ 286885 h 923483"/>
                <a:gd name="connsiteX2" fmla="*/ 656279 w 961331"/>
                <a:gd name="connsiteY2" fmla="*/ 308080 h 923483"/>
                <a:gd name="connsiteX3" fmla="*/ 948463 w 961331"/>
                <a:gd name="connsiteY3" fmla="*/ 350470 h 923483"/>
                <a:gd name="connsiteX4" fmla="*/ 962845 w 961331"/>
                <a:gd name="connsiteY4" fmla="*/ 353497 h 923483"/>
                <a:gd name="connsiteX5" fmla="*/ 857629 w 961331"/>
                <a:gd name="connsiteY5" fmla="*/ 466283 h 923483"/>
                <a:gd name="connsiteX6" fmla="*/ 741058 w 961331"/>
                <a:gd name="connsiteY6" fmla="*/ 580583 h 923483"/>
                <a:gd name="connsiteX7" fmla="*/ 732731 w 961331"/>
                <a:gd name="connsiteY7" fmla="*/ 607834 h 923483"/>
                <a:gd name="connsiteX8" fmla="*/ 781176 w 961331"/>
                <a:gd name="connsiteY8" fmla="*/ 900775 h 923483"/>
                <a:gd name="connsiteX9" fmla="*/ 784961 w 961331"/>
                <a:gd name="connsiteY9" fmla="*/ 925754 h 923483"/>
                <a:gd name="connsiteX10" fmla="*/ 763009 w 961331"/>
                <a:gd name="connsiteY10" fmla="*/ 915157 h 923483"/>
                <a:gd name="connsiteX11" fmla="*/ 500346 w 961331"/>
                <a:gd name="connsiteY11" fmla="*/ 775878 h 923483"/>
                <a:gd name="connsiteX12" fmla="*/ 469311 w 961331"/>
                <a:gd name="connsiteY12" fmla="*/ 775878 h 923483"/>
                <a:gd name="connsiteX13" fmla="*/ 209676 w 961331"/>
                <a:gd name="connsiteY13" fmla="*/ 911372 h 923483"/>
                <a:gd name="connsiteX14" fmla="*/ 183183 w 961331"/>
                <a:gd name="connsiteY14" fmla="*/ 924240 h 923483"/>
                <a:gd name="connsiteX15" fmla="*/ 203620 w 961331"/>
                <a:gd name="connsiteY15" fmla="*/ 806913 h 923483"/>
                <a:gd name="connsiteX16" fmla="*/ 238440 w 961331"/>
                <a:gd name="connsiteY16" fmla="*/ 604049 h 923483"/>
                <a:gd name="connsiteX17" fmla="*/ 227086 w 961331"/>
                <a:gd name="connsiteY17" fmla="*/ 576042 h 923483"/>
                <a:gd name="connsiteX18" fmla="*/ 12111 w 961331"/>
                <a:gd name="connsiteY18" fmla="*/ 364852 h 923483"/>
                <a:gd name="connsiteX19" fmla="*/ 0 w 961331"/>
                <a:gd name="connsiteY19" fmla="*/ 351227 h 923483"/>
                <a:gd name="connsiteX20" fmla="*/ 129439 w 961331"/>
                <a:gd name="connsiteY20" fmla="*/ 332303 h 923483"/>
                <a:gd name="connsiteX21" fmla="*/ 318678 w 961331"/>
                <a:gd name="connsiteY21" fmla="*/ 305809 h 923483"/>
                <a:gd name="connsiteX22" fmla="*/ 343657 w 961331"/>
                <a:gd name="connsiteY22" fmla="*/ 286885 h 923483"/>
                <a:gd name="connsiteX23" fmla="*/ 475367 w 961331"/>
                <a:gd name="connsiteY23" fmla="*/ 20438 h 923483"/>
                <a:gd name="connsiteX24" fmla="*/ 485964 w 961331"/>
                <a:gd name="connsiteY24" fmla="*/ 0 h 92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1331" h="923483">
                  <a:moveTo>
                    <a:pt x="485964" y="0"/>
                  </a:moveTo>
                  <a:cubicBezTo>
                    <a:pt x="533652" y="97647"/>
                    <a:pt x="580583" y="191509"/>
                    <a:pt x="626001" y="286885"/>
                  </a:cubicBezTo>
                  <a:cubicBezTo>
                    <a:pt x="632813" y="300511"/>
                    <a:pt x="641140" y="306566"/>
                    <a:pt x="656279" y="308080"/>
                  </a:cubicBezTo>
                  <a:cubicBezTo>
                    <a:pt x="753926" y="321705"/>
                    <a:pt x="850816" y="336087"/>
                    <a:pt x="948463" y="350470"/>
                  </a:cubicBezTo>
                  <a:cubicBezTo>
                    <a:pt x="955275" y="351227"/>
                    <a:pt x="961331" y="352740"/>
                    <a:pt x="962845" y="353497"/>
                  </a:cubicBezTo>
                  <a:cubicBezTo>
                    <a:pt x="928782" y="390588"/>
                    <a:pt x="893962" y="429193"/>
                    <a:pt x="857629" y="466283"/>
                  </a:cubicBezTo>
                  <a:cubicBezTo>
                    <a:pt x="819781" y="504888"/>
                    <a:pt x="778905" y="541979"/>
                    <a:pt x="741058" y="580583"/>
                  </a:cubicBezTo>
                  <a:cubicBezTo>
                    <a:pt x="735002" y="586639"/>
                    <a:pt x="731217" y="598750"/>
                    <a:pt x="732731" y="607834"/>
                  </a:cubicBezTo>
                  <a:cubicBezTo>
                    <a:pt x="748627" y="705481"/>
                    <a:pt x="765280" y="803128"/>
                    <a:pt x="781176" y="900775"/>
                  </a:cubicBezTo>
                  <a:cubicBezTo>
                    <a:pt x="782690" y="907587"/>
                    <a:pt x="783447" y="914400"/>
                    <a:pt x="784961" y="925754"/>
                  </a:cubicBezTo>
                  <a:cubicBezTo>
                    <a:pt x="775877" y="921213"/>
                    <a:pt x="769065" y="918185"/>
                    <a:pt x="763009" y="915157"/>
                  </a:cubicBezTo>
                  <a:cubicBezTo>
                    <a:pt x="675203" y="868983"/>
                    <a:pt x="588153" y="822809"/>
                    <a:pt x="500346" y="775878"/>
                  </a:cubicBezTo>
                  <a:cubicBezTo>
                    <a:pt x="488992" y="769822"/>
                    <a:pt x="480666" y="769822"/>
                    <a:pt x="469311" y="775878"/>
                  </a:cubicBezTo>
                  <a:cubicBezTo>
                    <a:pt x="383019" y="821295"/>
                    <a:pt x="296726" y="866712"/>
                    <a:pt x="209676" y="911372"/>
                  </a:cubicBezTo>
                  <a:cubicBezTo>
                    <a:pt x="202106" y="915157"/>
                    <a:pt x="194537" y="918942"/>
                    <a:pt x="183183" y="924240"/>
                  </a:cubicBezTo>
                  <a:cubicBezTo>
                    <a:pt x="189995" y="882608"/>
                    <a:pt x="196808" y="844760"/>
                    <a:pt x="203620" y="806913"/>
                  </a:cubicBezTo>
                  <a:cubicBezTo>
                    <a:pt x="215732" y="739544"/>
                    <a:pt x="227843" y="672175"/>
                    <a:pt x="238440" y="604049"/>
                  </a:cubicBezTo>
                  <a:cubicBezTo>
                    <a:pt x="239954" y="594966"/>
                    <a:pt x="233899" y="582854"/>
                    <a:pt x="227086" y="576042"/>
                  </a:cubicBezTo>
                  <a:cubicBezTo>
                    <a:pt x="155933" y="504888"/>
                    <a:pt x="84022" y="435248"/>
                    <a:pt x="12111" y="364852"/>
                  </a:cubicBezTo>
                  <a:cubicBezTo>
                    <a:pt x="8327" y="361824"/>
                    <a:pt x="6056" y="358039"/>
                    <a:pt x="0" y="351227"/>
                  </a:cubicBezTo>
                  <a:cubicBezTo>
                    <a:pt x="45417" y="344414"/>
                    <a:pt x="87050" y="338358"/>
                    <a:pt x="129439" y="332303"/>
                  </a:cubicBezTo>
                  <a:cubicBezTo>
                    <a:pt x="192266" y="323219"/>
                    <a:pt x="255850" y="314136"/>
                    <a:pt x="318678" y="305809"/>
                  </a:cubicBezTo>
                  <a:cubicBezTo>
                    <a:pt x="331546" y="304295"/>
                    <a:pt x="338358" y="298240"/>
                    <a:pt x="343657" y="286885"/>
                  </a:cubicBezTo>
                  <a:cubicBezTo>
                    <a:pt x="387560" y="198322"/>
                    <a:pt x="431464" y="109758"/>
                    <a:pt x="475367" y="20438"/>
                  </a:cubicBezTo>
                  <a:cubicBezTo>
                    <a:pt x="476881" y="15139"/>
                    <a:pt x="481423" y="8326"/>
                    <a:pt x="485964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45">
              <a:extLst>
                <a:ext uri="{FF2B5EF4-FFF2-40B4-BE49-F238E27FC236}">
                  <a16:creationId xmlns:a16="http://schemas.microsoft.com/office/drawing/2014/main" id="{2E01B66E-AD35-4937-8BF8-1C0F84D19F8E}"/>
                </a:ext>
              </a:extLst>
            </p:cNvPr>
            <p:cNvSpPr/>
            <p:nvPr/>
          </p:nvSpPr>
          <p:spPr>
            <a:xfrm>
              <a:off x="7295634" y="5107923"/>
              <a:ext cx="454172" cy="991609"/>
            </a:xfrm>
            <a:custGeom>
              <a:avLst/>
              <a:gdLst>
                <a:gd name="connsiteX0" fmla="*/ 424788 w 454172"/>
                <a:gd name="connsiteY0" fmla="*/ 0 h 991609"/>
                <a:gd name="connsiteX1" fmla="*/ 458094 w 454172"/>
                <a:gd name="connsiteY1" fmla="*/ 328518 h 991609"/>
                <a:gd name="connsiteX2" fmla="*/ 418732 w 454172"/>
                <a:gd name="connsiteY2" fmla="*/ 634327 h 991609"/>
                <a:gd name="connsiteX3" fmla="*/ 88701 w 454172"/>
                <a:gd name="connsiteY3" fmla="*/ 993880 h 991609"/>
                <a:gd name="connsiteX4" fmla="*/ 81888 w 454172"/>
                <a:gd name="connsiteY4" fmla="*/ 986311 h 991609"/>
                <a:gd name="connsiteX5" fmla="*/ 78860 w 454172"/>
                <a:gd name="connsiteY5" fmla="*/ 399671 h 991609"/>
                <a:gd name="connsiteX6" fmla="*/ 308217 w 454172"/>
                <a:gd name="connsiteY6" fmla="*/ 112029 h 991609"/>
                <a:gd name="connsiteX7" fmla="*/ 424788 w 454172"/>
                <a:gd name="connsiteY7" fmla="*/ 0 h 99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72" h="991609">
                  <a:moveTo>
                    <a:pt x="424788" y="0"/>
                  </a:moveTo>
                  <a:cubicBezTo>
                    <a:pt x="442955" y="112786"/>
                    <a:pt x="456580" y="220274"/>
                    <a:pt x="458094" y="328518"/>
                  </a:cubicBezTo>
                  <a:cubicBezTo>
                    <a:pt x="459608" y="432221"/>
                    <a:pt x="450524" y="534410"/>
                    <a:pt x="418732" y="634327"/>
                  </a:cubicBezTo>
                  <a:cubicBezTo>
                    <a:pt x="364231" y="804642"/>
                    <a:pt x="250688" y="920456"/>
                    <a:pt x="88701" y="993880"/>
                  </a:cubicBezTo>
                  <a:cubicBezTo>
                    <a:pt x="86430" y="990853"/>
                    <a:pt x="83402" y="988582"/>
                    <a:pt x="81888" y="986311"/>
                  </a:cubicBezTo>
                  <a:cubicBezTo>
                    <a:pt x="-23328" y="791017"/>
                    <a:pt x="-30141" y="595723"/>
                    <a:pt x="78860" y="399671"/>
                  </a:cubicBezTo>
                  <a:cubicBezTo>
                    <a:pt x="139417" y="290670"/>
                    <a:pt x="220410" y="199079"/>
                    <a:pt x="308217" y="112029"/>
                  </a:cubicBezTo>
                  <a:cubicBezTo>
                    <a:pt x="345308" y="74939"/>
                    <a:pt x="383912" y="39362"/>
                    <a:pt x="424788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46">
              <a:extLst>
                <a:ext uri="{FF2B5EF4-FFF2-40B4-BE49-F238E27FC236}">
                  <a16:creationId xmlns:a16="http://schemas.microsoft.com/office/drawing/2014/main" id="{A6B3B3FE-FE6C-4905-8664-89EF974DC19E}"/>
                </a:ext>
              </a:extLst>
            </p:cNvPr>
            <p:cNvSpPr/>
            <p:nvPr/>
          </p:nvSpPr>
          <p:spPr>
            <a:xfrm>
              <a:off x="8715059" y="4702196"/>
              <a:ext cx="908344" cy="545007"/>
            </a:xfrm>
            <a:custGeom>
              <a:avLst/>
              <a:gdLst>
                <a:gd name="connsiteX0" fmla="*/ 909858 w 908344"/>
                <a:gd name="connsiteY0" fmla="*/ 1514 h 545006"/>
                <a:gd name="connsiteX1" fmla="*/ 516242 w 908344"/>
                <a:gd name="connsiteY1" fmla="*/ 449630 h 545006"/>
                <a:gd name="connsiteX2" fmla="*/ 163502 w 908344"/>
                <a:gd name="connsiteY2" fmla="*/ 548034 h 545006"/>
                <a:gd name="connsiteX3" fmla="*/ 0 w 908344"/>
                <a:gd name="connsiteY3" fmla="*/ 523055 h 545006"/>
                <a:gd name="connsiteX4" fmla="*/ 3028 w 908344"/>
                <a:gd name="connsiteY4" fmla="*/ 501103 h 545006"/>
                <a:gd name="connsiteX5" fmla="*/ 460228 w 908344"/>
                <a:gd name="connsiteY5" fmla="*/ 45417 h 545006"/>
                <a:gd name="connsiteX6" fmla="*/ 900018 w 908344"/>
                <a:gd name="connsiteY6" fmla="*/ 0 h 545006"/>
                <a:gd name="connsiteX7" fmla="*/ 909858 w 908344"/>
                <a:gd name="connsiteY7" fmla="*/ 1514 h 5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344" h="545006">
                  <a:moveTo>
                    <a:pt x="909858" y="1514"/>
                  </a:moveTo>
                  <a:cubicBezTo>
                    <a:pt x="800100" y="171829"/>
                    <a:pt x="686557" y="335330"/>
                    <a:pt x="516242" y="449630"/>
                  </a:cubicBezTo>
                  <a:cubicBezTo>
                    <a:pt x="409512" y="520784"/>
                    <a:pt x="292184" y="557118"/>
                    <a:pt x="163502" y="548034"/>
                  </a:cubicBezTo>
                  <a:cubicBezTo>
                    <a:pt x="109002" y="544249"/>
                    <a:pt x="55258" y="531382"/>
                    <a:pt x="0" y="523055"/>
                  </a:cubicBezTo>
                  <a:cubicBezTo>
                    <a:pt x="1514" y="511700"/>
                    <a:pt x="1514" y="506402"/>
                    <a:pt x="3028" y="501103"/>
                  </a:cubicBezTo>
                  <a:cubicBezTo>
                    <a:pt x="62070" y="255093"/>
                    <a:pt x="218003" y="106730"/>
                    <a:pt x="460228" y="45417"/>
                  </a:cubicBezTo>
                  <a:cubicBezTo>
                    <a:pt x="604806" y="9084"/>
                    <a:pt x="752412" y="757"/>
                    <a:pt x="900018" y="0"/>
                  </a:cubicBezTo>
                  <a:cubicBezTo>
                    <a:pt x="902289" y="0"/>
                    <a:pt x="903803" y="757"/>
                    <a:pt x="909858" y="151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247">
              <a:extLst>
                <a:ext uri="{FF2B5EF4-FFF2-40B4-BE49-F238E27FC236}">
                  <a16:creationId xmlns:a16="http://schemas.microsoft.com/office/drawing/2014/main" id="{77538787-2424-4380-87F2-892101467A04}"/>
                </a:ext>
              </a:extLst>
            </p:cNvPr>
            <p:cNvSpPr/>
            <p:nvPr/>
          </p:nvSpPr>
          <p:spPr>
            <a:xfrm>
              <a:off x="3566705" y="1364787"/>
              <a:ext cx="666119" cy="809940"/>
            </a:xfrm>
            <a:custGeom>
              <a:avLst/>
              <a:gdLst>
                <a:gd name="connsiteX0" fmla="*/ 7125 w 666119"/>
                <a:gd name="connsiteY0" fmla="*/ 811454 h 809940"/>
                <a:gd name="connsiteX1" fmla="*/ 69195 w 666119"/>
                <a:gd name="connsiteY1" fmla="*/ 435248 h 809940"/>
                <a:gd name="connsiteX2" fmla="*/ 325045 w 666119"/>
                <a:gd name="connsiteY2" fmla="*/ 173342 h 809940"/>
                <a:gd name="connsiteX3" fmla="*/ 658105 w 666119"/>
                <a:gd name="connsiteY3" fmla="*/ 1514 h 809940"/>
                <a:gd name="connsiteX4" fmla="*/ 665674 w 666119"/>
                <a:gd name="connsiteY4" fmla="*/ 0 h 809940"/>
                <a:gd name="connsiteX5" fmla="*/ 666431 w 666119"/>
                <a:gd name="connsiteY5" fmla="*/ 9840 h 809940"/>
                <a:gd name="connsiteX6" fmla="*/ 559701 w 666119"/>
                <a:gd name="connsiteY6" fmla="*/ 408755 h 809940"/>
                <a:gd name="connsiteX7" fmla="*/ 353052 w 666119"/>
                <a:gd name="connsiteY7" fmla="*/ 694126 h 809940"/>
                <a:gd name="connsiteX8" fmla="*/ 42701 w 666119"/>
                <a:gd name="connsiteY8" fmla="*/ 808427 h 809940"/>
                <a:gd name="connsiteX9" fmla="*/ 7125 w 666119"/>
                <a:gd name="connsiteY9" fmla="*/ 811454 h 80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119" h="809940">
                  <a:moveTo>
                    <a:pt x="7125" y="811454"/>
                  </a:moveTo>
                  <a:cubicBezTo>
                    <a:pt x="-11042" y="677473"/>
                    <a:pt x="4097" y="552576"/>
                    <a:pt x="69195" y="435248"/>
                  </a:cubicBezTo>
                  <a:cubicBezTo>
                    <a:pt x="130508" y="324733"/>
                    <a:pt x="221343" y="242982"/>
                    <a:pt x="325045" y="173342"/>
                  </a:cubicBezTo>
                  <a:cubicBezTo>
                    <a:pt x="429505" y="103703"/>
                    <a:pt x="543048" y="49959"/>
                    <a:pt x="658105" y="1514"/>
                  </a:cubicBezTo>
                  <a:cubicBezTo>
                    <a:pt x="659619" y="757"/>
                    <a:pt x="661890" y="757"/>
                    <a:pt x="665674" y="0"/>
                  </a:cubicBezTo>
                  <a:cubicBezTo>
                    <a:pt x="666431" y="3785"/>
                    <a:pt x="667188" y="6813"/>
                    <a:pt x="666431" y="9840"/>
                  </a:cubicBezTo>
                  <a:cubicBezTo>
                    <a:pt x="641452" y="145335"/>
                    <a:pt x="613444" y="280073"/>
                    <a:pt x="559701" y="408755"/>
                  </a:cubicBezTo>
                  <a:cubicBezTo>
                    <a:pt x="513527" y="520027"/>
                    <a:pt x="450699" y="619945"/>
                    <a:pt x="353052" y="694126"/>
                  </a:cubicBezTo>
                  <a:cubicBezTo>
                    <a:pt x="261461" y="763766"/>
                    <a:pt x="156244" y="797072"/>
                    <a:pt x="42701" y="808427"/>
                  </a:cubicBezTo>
                  <a:cubicBezTo>
                    <a:pt x="32104" y="809184"/>
                    <a:pt x="20750" y="809940"/>
                    <a:pt x="7125" y="81145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248">
              <a:extLst>
                <a:ext uri="{FF2B5EF4-FFF2-40B4-BE49-F238E27FC236}">
                  <a16:creationId xmlns:a16="http://schemas.microsoft.com/office/drawing/2014/main" id="{C9717A2C-0677-441D-9BF4-775593B86815}"/>
                </a:ext>
              </a:extLst>
            </p:cNvPr>
            <p:cNvSpPr/>
            <p:nvPr/>
          </p:nvSpPr>
          <p:spPr>
            <a:xfrm>
              <a:off x="8473977" y="3534974"/>
              <a:ext cx="446603" cy="999179"/>
            </a:xfrm>
            <a:custGeom>
              <a:avLst/>
              <a:gdLst>
                <a:gd name="connsiteX0" fmla="*/ 57142 w 446602"/>
                <a:gd name="connsiteY0" fmla="*/ 0 h 999178"/>
                <a:gd name="connsiteX1" fmla="*/ 418209 w 446602"/>
                <a:gd name="connsiteY1" fmla="*/ 510944 h 999178"/>
                <a:gd name="connsiteX2" fmla="*/ 367493 w 446602"/>
                <a:gd name="connsiteY2" fmla="*/ 991609 h 999178"/>
                <a:gd name="connsiteX3" fmla="*/ 360681 w 446602"/>
                <a:gd name="connsiteY3" fmla="*/ 1001450 h 999178"/>
                <a:gd name="connsiteX4" fmla="*/ 88177 w 446602"/>
                <a:gd name="connsiteY4" fmla="*/ 769065 h 999178"/>
                <a:gd name="connsiteX5" fmla="*/ 371 w 446602"/>
                <a:gd name="connsiteY5" fmla="*/ 441304 h 999178"/>
                <a:gd name="connsiteX6" fmla="*/ 52600 w 446602"/>
                <a:gd name="connsiteY6" fmla="*/ 6813 h 999178"/>
                <a:gd name="connsiteX7" fmla="*/ 57142 w 446602"/>
                <a:gd name="connsiteY7" fmla="*/ 0 h 99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602" h="999178">
                  <a:moveTo>
                    <a:pt x="57142" y="0"/>
                  </a:moveTo>
                  <a:cubicBezTo>
                    <a:pt x="205505" y="151391"/>
                    <a:pt x="349326" y="305052"/>
                    <a:pt x="418209" y="510944"/>
                  </a:cubicBezTo>
                  <a:cubicBezTo>
                    <a:pt x="474981" y="678230"/>
                    <a:pt x="452272" y="838705"/>
                    <a:pt x="367493" y="991609"/>
                  </a:cubicBezTo>
                  <a:cubicBezTo>
                    <a:pt x="365979" y="994637"/>
                    <a:pt x="363709" y="996908"/>
                    <a:pt x="360681" y="1001450"/>
                  </a:cubicBezTo>
                  <a:cubicBezTo>
                    <a:pt x="248651" y="947706"/>
                    <a:pt x="154032" y="875795"/>
                    <a:pt x="88177" y="769065"/>
                  </a:cubicBezTo>
                  <a:cubicBezTo>
                    <a:pt x="26107" y="668390"/>
                    <a:pt x="3398" y="557118"/>
                    <a:pt x="371" y="441304"/>
                  </a:cubicBezTo>
                  <a:cubicBezTo>
                    <a:pt x="-3414" y="293698"/>
                    <a:pt x="22322" y="149877"/>
                    <a:pt x="52600" y="6813"/>
                  </a:cubicBezTo>
                  <a:cubicBezTo>
                    <a:pt x="52600" y="4542"/>
                    <a:pt x="54114" y="3785"/>
                    <a:pt x="57142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249">
              <a:extLst>
                <a:ext uri="{FF2B5EF4-FFF2-40B4-BE49-F238E27FC236}">
                  <a16:creationId xmlns:a16="http://schemas.microsoft.com/office/drawing/2014/main" id="{E5CFD733-9E75-4614-A18F-685FEFF63B44}"/>
                </a:ext>
              </a:extLst>
            </p:cNvPr>
            <p:cNvSpPr/>
            <p:nvPr/>
          </p:nvSpPr>
          <p:spPr>
            <a:xfrm>
              <a:off x="3499587" y="4250295"/>
              <a:ext cx="423894" cy="1029457"/>
            </a:xfrm>
            <a:custGeom>
              <a:avLst/>
              <a:gdLst>
                <a:gd name="connsiteX0" fmla="*/ 323280 w 423894"/>
                <a:gd name="connsiteY0" fmla="*/ 0 h 1029456"/>
                <a:gd name="connsiteX1" fmla="*/ 402760 w 423894"/>
                <a:gd name="connsiteY1" fmla="*/ 311108 h 1029456"/>
                <a:gd name="connsiteX2" fmla="*/ 418657 w 423894"/>
                <a:gd name="connsiteY2" fmla="*/ 597993 h 1029456"/>
                <a:gd name="connsiteX3" fmla="*/ 178702 w 423894"/>
                <a:gd name="connsiteY3" fmla="*/ 993880 h 1029456"/>
                <a:gd name="connsiteX4" fmla="*/ 126472 w 423894"/>
                <a:gd name="connsiteY4" fmla="*/ 1029457 h 1029456"/>
                <a:gd name="connsiteX5" fmla="*/ 41694 w 423894"/>
                <a:gd name="connsiteY5" fmla="*/ 881851 h 1029456"/>
                <a:gd name="connsiteX6" fmla="*/ 52291 w 423894"/>
                <a:gd name="connsiteY6" fmla="*/ 419353 h 1029456"/>
                <a:gd name="connsiteX7" fmla="*/ 286947 w 423894"/>
                <a:gd name="connsiteY7" fmla="*/ 34820 h 1029456"/>
                <a:gd name="connsiteX8" fmla="*/ 314197 w 423894"/>
                <a:gd name="connsiteY8" fmla="*/ 0 h 1029456"/>
                <a:gd name="connsiteX9" fmla="*/ 323280 w 423894"/>
                <a:gd name="connsiteY9" fmla="*/ 0 h 102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894" h="1029456">
                  <a:moveTo>
                    <a:pt x="323280" y="0"/>
                  </a:moveTo>
                  <a:cubicBezTo>
                    <a:pt x="349774" y="103703"/>
                    <a:pt x="379295" y="206648"/>
                    <a:pt x="402760" y="311108"/>
                  </a:cubicBezTo>
                  <a:cubicBezTo>
                    <a:pt x="423955" y="404970"/>
                    <a:pt x="430011" y="501103"/>
                    <a:pt x="418657" y="597993"/>
                  </a:cubicBezTo>
                  <a:cubicBezTo>
                    <a:pt x="398219" y="766037"/>
                    <a:pt x="313440" y="895476"/>
                    <a:pt x="178702" y="993880"/>
                  </a:cubicBezTo>
                  <a:cubicBezTo>
                    <a:pt x="162049" y="1005992"/>
                    <a:pt x="145396" y="1016589"/>
                    <a:pt x="126472" y="1029457"/>
                  </a:cubicBezTo>
                  <a:cubicBezTo>
                    <a:pt x="90896" y="983283"/>
                    <a:pt x="62888" y="934081"/>
                    <a:pt x="41694" y="881851"/>
                  </a:cubicBezTo>
                  <a:cubicBezTo>
                    <a:pt x="-21890" y="725919"/>
                    <a:pt x="-8265" y="572257"/>
                    <a:pt x="52291" y="419353"/>
                  </a:cubicBezTo>
                  <a:cubicBezTo>
                    <a:pt x="108306" y="277802"/>
                    <a:pt x="193841" y="154419"/>
                    <a:pt x="286947" y="34820"/>
                  </a:cubicBezTo>
                  <a:cubicBezTo>
                    <a:pt x="296030" y="23465"/>
                    <a:pt x="305114" y="11354"/>
                    <a:pt x="314197" y="0"/>
                  </a:cubicBezTo>
                  <a:cubicBezTo>
                    <a:pt x="317225" y="757"/>
                    <a:pt x="320253" y="757"/>
                    <a:pt x="32328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50">
              <a:extLst>
                <a:ext uri="{FF2B5EF4-FFF2-40B4-BE49-F238E27FC236}">
                  <a16:creationId xmlns:a16="http://schemas.microsoft.com/office/drawing/2014/main" id="{36DC873D-C072-4D40-8F4E-955C7E3A7205}"/>
                </a:ext>
              </a:extLst>
            </p:cNvPr>
            <p:cNvSpPr/>
            <p:nvPr/>
          </p:nvSpPr>
          <p:spPr>
            <a:xfrm>
              <a:off x="7856669" y="4696141"/>
              <a:ext cx="401185" cy="1044596"/>
            </a:xfrm>
            <a:custGeom>
              <a:avLst/>
              <a:gdLst>
                <a:gd name="connsiteX0" fmla="*/ 208923 w 401185"/>
                <a:gd name="connsiteY0" fmla="*/ 1046110 h 1044596"/>
                <a:gd name="connsiteX1" fmla="*/ 10602 w 401185"/>
                <a:gd name="connsiteY1" fmla="*/ 488992 h 1044596"/>
                <a:gd name="connsiteX2" fmla="*/ 149881 w 401185"/>
                <a:gd name="connsiteY2" fmla="*/ 112786 h 1044596"/>
                <a:gd name="connsiteX3" fmla="*/ 210437 w 401185"/>
                <a:gd name="connsiteY3" fmla="*/ 0 h 1044596"/>
                <a:gd name="connsiteX4" fmla="*/ 216493 w 401185"/>
                <a:gd name="connsiteY4" fmla="*/ 3785 h 1044596"/>
                <a:gd name="connsiteX5" fmla="*/ 385294 w 401185"/>
                <a:gd name="connsiteY5" fmla="*/ 419352 h 1044596"/>
                <a:gd name="connsiteX6" fmla="*/ 369398 w 401185"/>
                <a:gd name="connsiteY6" fmla="*/ 817510 h 1044596"/>
                <a:gd name="connsiteX7" fmla="*/ 208923 w 401185"/>
                <a:gd name="connsiteY7" fmla="*/ 1046110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185" h="1044596">
                  <a:moveTo>
                    <a:pt x="208923" y="1046110"/>
                  </a:moveTo>
                  <a:cubicBezTo>
                    <a:pt x="42394" y="893962"/>
                    <a:pt x="-28760" y="711536"/>
                    <a:pt x="10602" y="488992"/>
                  </a:cubicBezTo>
                  <a:cubicBezTo>
                    <a:pt x="34067" y="355011"/>
                    <a:pt x="88568" y="232384"/>
                    <a:pt x="149881" y="112786"/>
                  </a:cubicBezTo>
                  <a:cubicBezTo>
                    <a:pt x="168805" y="74938"/>
                    <a:pt x="190000" y="37848"/>
                    <a:pt x="210437" y="0"/>
                  </a:cubicBezTo>
                  <a:cubicBezTo>
                    <a:pt x="213465" y="1514"/>
                    <a:pt x="215736" y="2271"/>
                    <a:pt x="216493" y="3785"/>
                  </a:cubicBezTo>
                  <a:cubicBezTo>
                    <a:pt x="286890" y="136252"/>
                    <a:pt x="350474" y="271746"/>
                    <a:pt x="385294" y="419352"/>
                  </a:cubicBezTo>
                  <a:cubicBezTo>
                    <a:pt x="417086" y="553333"/>
                    <a:pt x="420871" y="686557"/>
                    <a:pt x="369398" y="817510"/>
                  </a:cubicBezTo>
                  <a:cubicBezTo>
                    <a:pt x="335335" y="906830"/>
                    <a:pt x="280077" y="981012"/>
                    <a:pt x="208923" y="104611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251">
              <a:extLst>
                <a:ext uri="{FF2B5EF4-FFF2-40B4-BE49-F238E27FC236}">
                  <a16:creationId xmlns:a16="http://schemas.microsoft.com/office/drawing/2014/main" id="{E55C1594-6CC2-407A-9110-E1E374D89DEC}"/>
                </a:ext>
              </a:extLst>
            </p:cNvPr>
            <p:cNvSpPr/>
            <p:nvPr/>
          </p:nvSpPr>
          <p:spPr>
            <a:xfrm>
              <a:off x="3932616" y="4692356"/>
              <a:ext cx="401185" cy="1044596"/>
            </a:xfrm>
            <a:custGeom>
              <a:avLst/>
              <a:gdLst>
                <a:gd name="connsiteX0" fmla="*/ 199089 w 401185"/>
                <a:gd name="connsiteY0" fmla="*/ 1049138 h 1044596"/>
                <a:gd name="connsiteX1" fmla="*/ 2281 w 401185"/>
                <a:gd name="connsiteY1" fmla="*/ 554090 h 1044596"/>
                <a:gd name="connsiteX2" fmla="*/ 137018 w 401185"/>
                <a:gd name="connsiteY2" fmla="*/ 116571 h 1044596"/>
                <a:gd name="connsiteX3" fmla="*/ 195304 w 401185"/>
                <a:gd name="connsiteY3" fmla="*/ 0 h 1044596"/>
                <a:gd name="connsiteX4" fmla="*/ 405737 w 401185"/>
                <a:gd name="connsiteY4" fmla="*/ 555604 h 1044596"/>
                <a:gd name="connsiteX5" fmla="*/ 205144 w 401185"/>
                <a:gd name="connsiteY5" fmla="*/ 1045353 h 1044596"/>
                <a:gd name="connsiteX6" fmla="*/ 199089 w 401185"/>
                <a:gd name="connsiteY6" fmla="*/ 1049138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85" h="1044596">
                  <a:moveTo>
                    <a:pt x="199089" y="1049138"/>
                  </a:moveTo>
                  <a:cubicBezTo>
                    <a:pt x="53754" y="914400"/>
                    <a:pt x="-13615" y="750898"/>
                    <a:pt x="2281" y="554090"/>
                  </a:cubicBezTo>
                  <a:cubicBezTo>
                    <a:pt x="15149" y="398157"/>
                    <a:pt x="71163" y="255850"/>
                    <a:pt x="137018" y="116571"/>
                  </a:cubicBezTo>
                  <a:cubicBezTo>
                    <a:pt x="155185" y="78723"/>
                    <a:pt x="174866" y="40875"/>
                    <a:pt x="195304" y="0"/>
                  </a:cubicBezTo>
                  <a:cubicBezTo>
                    <a:pt x="292194" y="178641"/>
                    <a:pt x="386813" y="352740"/>
                    <a:pt x="405737" y="555604"/>
                  </a:cubicBezTo>
                  <a:cubicBezTo>
                    <a:pt x="423904" y="753169"/>
                    <a:pt x="348208" y="912886"/>
                    <a:pt x="205144" y="1045353"/>
                  </a:cubicBezTo>
                  <a:cubicBezTo>
                    <a:pt x="204387" y="1046110"/>
                    <a:pt x="202873" y="1046867"/>
                    <a:pt x="199089" y="104913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252">
              <a:extLst>
                <a:ext uri="{FF2B5EF4-FFF2-40B4-BE49-F238E27FC236}">
                  <a16:creationId xmlns:a16="http://schemas.microsoft.com/office/drawing/2014/main" id="{E22847A3-C3D7-4662-942C-07B7B56222E0}"/>
                </a:ext>
              </a:extLst>
            </p:cNvPr>
            <p:cNvSpPr/>
            <p:nvPr/>
          </p:nvSpPr>
          <p:spPr>
            <a:xfrm>
              <a:off x="9004714" y="2342015"/>
              <a:ext cx="423894" cy="1021887"/>
            </a:xfrm>
            <a:custGeom>
              <a:avLst/>
              <a:gdLst>
                <a:gd name="connsiteX0" fmla="*/ 332561 w 423894"/>
                <a:gd name="connsiteY0" fmla="*/ 0 h 1021887"/>
                <a:gd name="connsiteX1" fmla="*/ 379492 w 423894"/>
                <a:gd name="connsiteY1" fmla="*/ 169558 h 1021887"/>
                <a:gd name="connsiteX2" fmla="*/ 424152 w 423894"/>
                <a:gd name="connsiteY2" fmla="*/ 517756 h 1021887"/>
                <a:gd name="connsiteX3" fmla="*/ 158461 w 423894"/>
                <a:gd name="connsiteY3" fmla="*/ 1012804 h 1021887"/>
                <a:gd name="connsiteX4" fmla="*/ 135753 w 423894"/>
                <a:gd name="connsiteY4" fmla="*/ 1027943 h 1021887"/>
                <a:gd name="connsiteX5" fmla="*/ 51731 w 423894"/>
                <a:gd name="connsiteY5" fmla="*/ 890935 h 1021887"/>
                <a:gd name="connsiteX6" fmla="*/ 57029 w 423894"/>
                <a:gd name="connsiteY6" fmla="*/ 406484 h 1021887"/>
                <a:gd name="connsiteX7" fmla="*/ 293199 w 423894"/>
                <a:gd name="connsiteY7" fmla="*/ 42389 h 1021887"/>
                <a:gd name="connsiteX8" fmla="*/ 325748 w 423894"/>
                <a:gd name="connsiteY8" fmla="*/ 3028 h 1021887"/>
                <a:gd name="connsiteX9" fmla="*/ 332561 w 423894"/>
                <a:gd name="connsiteY9" fmla="*/ 0 h 102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894" h="1021887">
                  <a:moveTo>
                    <a:pt x="332561" y="0"/>
                  </a:moveTo>
                  <a:cubicBezTo>
                    <a:pt x="348457" y="56772"/>
                    <a:pt x="365110" y="112786"/>
                    <a:pt x="379492" y="169558"/>
                  </a:cubicBezTo>
                  <a:cubicBezTo>
                    <a:pt x="408256" y="283858"/>
                    <a:pt x="427937" y="399672"/>
                    <a:pt x="424152" y="517756"/>
                  </a:cubicBezTo>
                  <a:cubicBezTo>
                    <a:pt x="418096" y="726676"/>
                    <a:pt x="333318" y="893962"/>
                    <a:pt x="158461" y="1012804"/>
                  </a:cubicBezTo>
                  <a:cubicBezTo>
                    <a:pt x="151649" y="1017346"/>
                    <a:pt x="144079" y="1021887"/>
                    <a:pt x="135753" y="1027943"/>
                  </a:cubicBezTo>
                  <a:cubicBezTo>
                    <a:pt x="101690" y="985554"/>
                    <a:pt x="74439" y="939380"/>
                    <a:pt x="51731" y="890935"/>
                  </a:cubicBezTo>
                  <a:cubicBezTo>
                    <a:pt x="-23207" y="728190"/>
                    <a:pt x="-12610" y="566958"/>
                    <a:pt x="57029" y="406484"/>
                  </a:cubicBezTo>
                  <a:cubicBezTo>
                    <a:pt x="115315" y="271746"/>
                    <a:pt x="201608" y="155933"/>
                    <a:pt x="293199" y="42389"/>
                  </a:cubicBezTo>
                  <a:cubicBezTo>
                    <a:pt x="303797" y="29521"/>
                    <a:pt x="315151" y="15896"/>
                    <a:pt x="325748" y="3028"/>
                  </a:cubicBezTo>
                  <a:cubicBezTo>
                    <a:pt x="327262" y="2271"/>
                    <a:pt x="328776" y="2271"/>
                    <a:pt x="332561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253">
              <a:extLst>
                <a:ext uri="{FF2B5EF4-FFF2-40B4-BE49-F238E27FC236}">
                  <a16:creationId xmlns:a16="http://schemas.microsoft.com/office/drawing/2014/main" id="{9BE1925F-C7A0-467B-98B7-7FDC480E57D1}"/>
                </a:ext>
              </a:extLst>
            </p:cNvPr>
            <p:cNvSpPr/>
            <p:nvPr/>
          </p:nvSpPr>
          <p:spPr>
            <a:xfrm>
              <a:off x="3151089" y="2849173"/>
              <a:ext cx="552576" cy="900775"/>
            </a:xfrm>
            <a:custGeom>
              <a:avLst/>
              <a:gdLst>
                <a:gd name="connsiteX0" fmla="*/ 27611 w 552576"/>
                <a:gd name="connsiteY0" fmla="*/ 907587 h 900774"/>
                <a:gd name="connsiteX1" fmla="*/ 4146 w 552576"/>
                <a:gd name="connsiteY1" fmla="*/ 780419 h 900774"/>
                <a:gd name="connsiteX2" fmla="*/ 191870 w 552576"/>
                <a:gd name="connsiteY2" fmla="*/ 277802 h 900774"/>
                <a:gd name="connsiteX3" fmla="*/ 544611 w 552576"/>
                <a:gd name="connsiteY3" fmla="*/ 3785 h 900774"/>
                <a:gd name="connsiteX4" fmla="*/ 555208 w 552576"/>
                <a:gd name="connsiteY4" fmla="*/ 0 h 900774"/>
                <a:gd name="connsiteX5" fmla="*/ 546882 w 552576"/>
                <a:gd name="connsiteY5" fmla="*/ 183183 h 900774"/>
                <a:gd name="connsiteX6" fmla="*/ 496166 w 552576"/>
                <a:gd name="connsiteY6" fmla="*/ 481423 h 900774"/>
                <a:gd name="connsiteX7" fmla="*/ 207766 w 552576"/>
                <a:gd name="connsiteY7" fmla="*/ 844760 h 900774"/>
                <a:gd name="connsiteX8" fmla="*/ 27611 w 552576"/>
                <a:gd name="connsiteY8" fmla="*/ 907587 h 9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576" h="900774">
                  <a:moveTo>
                    <a:pt x="27611" y="907587"/>
                  </a:moveTo>
                  <a:cubicBezTo>
                    <a:pt x="19285" y="864441"/>
                    <a:pt x="8688" y="822809"/>
                    <a:pt x="4146" y="780419"/>
                  </a:cubicBezTo>
                  <a:cubicBezTo>
                    <a:pt x="-19320" y="580584"/>
                    <a:pt x="58647" y="418596"/>
                    <a:pt x="191870" y="277802"/>
                  </a:cubicBezTo>
                  <a:cubicBezTo>
                    <a:pt x="295573" y="168044"/>
                    <a:pt x="418200" y="84022"/>
                    <a:pt x="544611" y="3785"/>
                  </a:cubicBezTo>
                  <a:cubicBezTo>
                    <a:pt x="546882" y="2271"/>
                    <a:pt x="549910" y="2271"/>
                    <a:pt x="555208" y="0"/>
                  </a:cubicBezTo>
                  <a:cubicBezTo>
                    <a:pt x="552180" y="62827"/>
                    <a:pt x="550666" y="122627"/>
                    <a:pt x="546882" y="183183"/>
                  </a:cubicBezTo>
                  <a:cubicBezTo>
                    <a:pt x="540069" y="283858"/>
                    <a:pt x="526444" y="384533"/>
                    <a:pt x="496166" y="481423"/>
                  </a:cubicBezTo>
                  <a:cubicBezTo>
                    <a:pt x="447721" y="640383"/>
                    <a:pt x="358400" y="767551"/>
                    <a:pt x="207766" y="844760"/>
                  </a:cubicBezTo>
                  <a:cubicBezTo>
                    <a:pt x="152509" y="873524"/>
                    <a:pt x="93466" y="893205"/>
                    <a:pt x="27611" y="907587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254">
              <a:extLst>
                <a:ext uri="{FF2B5EF4-FFF2-40B4-BE49-F238E27FC236}">
                  <a16:creationId xmlns:a16="http://schemas.microsoft.com/office/drawing/2014/main" id="{F4C9FA07-8912-43E0-8064-9D557FB05343}"/>
                </a:ext>
              </a:extLst>
            </p:cNvPr>
            <p:cNvSpPr/>
            <p:nvPr/>
          </p:nvSpPr>
          <p:spPr>
            <a:xfrm>
              <a:off x="2576165" y="4702196"/>
              <a:ext cx="908344" cy="545007"/>
            </a:xfrm>
            <a:custGeom>
              <a:avLst/>
              <a:gdLst>
                <a:gd name="connsiteX0" fmla="*/ 909101 w 908344"/>
                <a:gd name="connsiteY0" fmla="*/ 517756 h 545006"/>
                <a:gd name="connsiteX1" fmla="*/ 735759 w 908344"/>
                <a:gd name="connsiteY1" fmla="*/ 549548 h 545006"/>
                <a:gd name="connsiteX2" fmla="*/ 290670 w 908344"/>
                <a:gd name="connsiteY2" fmla="*/ 371664 h 545006"/>
                <a:gd name="connsiteX3" fmla="*/ 2271 w 908344"/>
                <a:gd name="connsiteY3" fmla="*/ 8326 h 545006"/>
                <a:gd name="connsiteX4" fmla="*/ 0 w 908344"/>
                <a:gd name="connsiteY4" fmla="*/ 0 h 545006"/>
                <a:gd name="connsiteX5" fmla="*/ 42389 w 908344"/>
                <a:gd name="connsiteY5" fmla="*/ 0 h 545006"/>
                <a:gd name="connsiteX6" fmla="*/ 444332 w 908344"/>
                <a:gd name="connsiteY6" fmla="*/ 44660 h 545006"/>
                <a:gd name="connsiteX7" fmla="*/ 775878 w 908344"/>
                <a:gd name="connsiteY7" fmla="*/ 237683 h 545006"/>
                <a:gd name="connsiteX8" fmla="*/ 909101 w 908344"/>
                <a:gd name="connsiteY8" fmla="*/ 517756 h 5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344" h="545006">
                  <a:moveTo>
                    <a:pt x="909101" y="517756"/>
                  </a:moveTo>
                  <a:cubicBezTo>
                    <a:pt x="851573" y="536680"/>
                    <a:pt x="794044" y="547277"/>
                    <a:pt x="735759" y="549548"/>
                  </a:cubicBezTo>
                  <a:cubicBezTo>
                    <a:pt x="560903" y="556361"/>
                    <a:pt x="417081" y="485964"/>
                    <a:pt x="290670" y="371664"/>
                  </a:cubicBezTo>
                  <a:cubicBezTo>
                    <a:pt x="174856" y="266448"/>
                    <a:pt x="85536" y="140036"/>
                    <a:pt x="2271" y="8326"/>
                  </a:cubicBezTo>
                  <a:cubicBezTo>
                    <a:pt x="1514" y="6812"/>
                    <a:pt x="1514" y="4542"/>
                    <a:pt x="0" y="0"/>
                  </a:cubicBezTo>
                  <a:cubicBezTo>
                    <a:pt x="15139" y="0"/>
                    <a:pt x="28764" y="0"/>
                    <a:pt x="42389" y="0"/>
                  </a:cubicBezTo>
                  <a:cubicBezTo>
                    <a:pt x="177884" y="3028"/>
                    <a:pt x="312622" y="10597"/>
                    <a:pt x="444332" y="44660"/>
                  </a:cubicBezTo>
                  <a:cubicBezTo>
                    <a:pt x="573014" y="77966"/>
                    <a:pt x="688071" y="134738"/>
                    <a:pt x="775878" y="237683"/>
                  </a:cubicBezTo>
                  <a:cubicBezTo>
                    <a:pt x="845517" y="318677"/>
                    <a:pt x="885636" y="413297"/>
                    <a:pt x="909101" y="517756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255">
              <a:extLst>
                <a:ext uri="{FF2B5EF4-FFF2-40B4-BE49-F238E27FC236}">
                  <a16:creationId xmlns:a16="http://schemas.microsoft.com/office/drawing/2014/main" id="{C9A79FB9-BE78-42DF-B197-C7B6B56BA525}"/>
                </a:ext>
              </a:extLst>
            </p:cNvPr>
            <p:cNvSpPr/>
            <p:nvPr/>
          </p:nvSpPr>
          <p:spPr>
            <a:xfrm>
              <a:off x="8090572" y="2120648"/>
              <a:ext cx="741815" cy="734245"/>
            </a:xfrm>
            <a:custGeom>
              <a:avLst/>
              <a:gdLst>
                <a:gd name="connsiteX0" fmla="*/ 743329 w 741814"/>
                <a:gd name="connsiteY0" fmla="*/ 734582 h 734245"/>
                <a:gd name="connsiteX1" fmla="*/ 372421 w 741814"/>
                <a:gd name="connsiteY1" fmla="*/ 646775 h 734245"/>
                <a:gd name="connsiteX2" fmla="*/ 140036 w 741814"/>
                <a:gd name="connsiteY2" fmla="*/ 375785 h 734245"/>
                <a:gd name="connsiteX3" fmla="*/ 757 w 741814"/>
                <a:gd name="connsiteY3" fmla="*/ 7906 h 734245"/>
                <a:gd name="connsiteX4" fmla="*/ 0 w 741814"/>
                <a:gd name="connsiteY4" fmla="*/ 336 h 734245"/>
                <a:gd name="connsiteX5" fmla="*/ 7570 w 741814"/>
                <a:gd name="connsiteY5" fmla="*/ 336 h 734245"/>
                <a:gd name="connsiteX6" fmla="*/ 423894 w 741814"/>
                <a:gd name="connsiteY6" fmla="*/ 172922 h 734245"/>
                <a:gd name="connsiteX7" fmla="*/ 686557 w 741814"/>
                <a:gd name="connsiteY7" fmla="*/ 446182 h 734245"/>
                <a:gd name="connsiteX8" fmla="*/ 743329 w 741814"/>
                <a:gd name="connsiteY8" fmla="*/ 734582 h 7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814" h="734245">
                  <a:moveTo>
                    <a:pt x="743329" y="734582"/>
                  </a:moveTo>
                  <a:cubicBezTo>
                    <a:pt x="609348" y="741394"/>
                    <a:pt x="485207" y="719442"/>
                    <a:pt x="372421" y="646775"/>
                  </a:cubicBezTo>
                  <a:cubicBezTo>
                    <a:pt x="267962" y="579406"/>
                    <a:pt x="196808" y="484030"/>
                    <a:pt x="140036" y="375785"/>
                  </a:cubicBezTo>
                  <a:cubicBezTo>
                    <a:pt x="78723" y="258457"/>
                    <a:pt x="37848" y="133560"/>
                    <a:pt x="757" y="7906"/>
                  </a:cubicBezTo>
                  <a:cubicBezTo>
                    <a:pt x="0" y="5635"/>
                    <a:pt x="757" y="3364"/>
                    <a:pt x="0" y="336"/>
                  </a:cubicBezTo>
                  <a:cubicBezTo>
                    <a:pt x="3028" y="336"/>
                    <a:pt x="5299" y="-421"/>
                    <a:pt x="7570" y="336"/>
                  </a:cubicBezTo>
                  <a:cubicBezTo>
                    <a:pt x="152148" y="43483"/>
                    <a:pt x="293698" y="93442"/>
                    <a:pt x="423894" y="172922"/>
                  </a:cubicBezTo>
                  <a:cubicBezTo>
                    <a:pt x="535166" y="241048"/>
                    <a:pt x="628272" y="326583"/>
                    <a:pt x="686557" y="446182"/>
                  </a:cubicBezTo>
                  <a:cubicBezTo>
                    <a:pt x="730460" y="536260"/>
                    <a:pt x="746356" y="632393"/>
                    <a:pt x="743329" y="73458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256">
              <a:extLst>
                <a:ext uri="{FF2B5EF4-FFF2-40B4-BE49-F238E27FC236}">
                  <a16:creationId xmlns:a16="http://schemas.microsoft.com/office/drawing/2014/main" id="{1126530D-9F33-4C09-ABFA-C6CB9EB32F5D}"/>
                </a:ext>
              </a:extLst>
            </p:cNvPr>
            <p:cNvSpPr/>
            <p:nvPr/>
          </p:nvSpPr>
          <p:spPr>
            <a:xfrm>
              <a:off x="2769948" y="2342772"/>
              <a:ext cx="416324" cy="1021887"/>
            </a:xfrm>
            <a:custGeom>
              <a:avLst/>
              <a:gdLst>
                <a:gd name="connsiteX0" fmla="*/ 93103 w 416324"/>
                <a:gd name="connsiteY0" fmla="*/ 0 h 1021887"/>
                <a:gd name="connsiteX1" fmla="*/ 99158 w 416324"/>
                <a:gd name="connsiteY1" fmla="*/ 3785 h 1021887"/>
                <a:gd name="connsiteX2" fmla="*/ 366363 w 416324"/>
                <a:gd name="connsiteY2" fmla="*/ 404970 h 1021887"/>
                <a:gd name="connsiteX3" fmla="*/ 423134 w 416324"/>
                <a:gd name="connsiteY3" fmla="*/ 672175 h 1021887"/>
                <a:gd name="connsiteX4" fmla="*/ 327001 w 416324"/>
                <a:gd name="connsiteY4" fmla="*/ 972685 h 1021887"/>
                <a:gd name="connsiteX5" fmla="*/ 289154 w 416324"/>
                <a:gd name="connsiteY5" fmla="*/ 1027943 h 1021887"/>
                <a:gd name="connsiteX6" fmla="*/ 49956 w 416324"/>
                <a:gd name="connsiteY6" fmla="*/ 757711 h 1021887"/>
                <a:gd name="connsiteX7" fmla="*/ 1511 w 416324"/>
                <a:gd name="connsiteY7" fmla="*/ 439790 h 1021887"/>
                <a:gd name="connsiteX8" fmla="*/ 89318 w 416324"/>
                <a:gd name="connsiteY8" fmla="*/ 11354 h 1021887"/>
                <a:gd name="connsiteX9" fmla="*/ 93103 w 416324"/>
                <a:gd name="connsiteY9" fmla="*/ 0 h 102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324" h="1021887">
                  <a:moveTo>
                    <a:pt x="93103" y="0"/>
                  </a:moveTo>
                  <a:cubicBezTo>
                    <a:pt x="95373" y="1514"/>
                    <a:pt x="97644" y="2271"/>
                    <a:pt x="99158" y="3785"/>
                  </a:cubicBezTo>
                  <a:cubicBezTo>
                    <a:pt x="202104" y="128682"/>
                    <a:pt x="301265" y="255850"/>
                    <a:pt x="366363" y="404970"/>
                  </a:cubicBezTo>
                  <a:cubicBezTo>
                    <a:pt x="403454" y="489749"/>
                    <a:pt x="425405" y="578313"/>
                    <a:pt x="423134" y="672175"/>
                  </a:cubicBezTo>
                  <a:cubicBezTo>
                    <a:pt x="420864" y="781933"/>
                    <a:pt x="384530" y="881094"/>
                    <a:pt x="327001" y="972685"/>
                  </a:cubicBezTo>
                  <a:cubicBezTo>
                    <a:pt x="315647" y="990852"/>
                    <a:pt x="302779" y="1009019"/>
                    <a:pt x="289154" y="1027943"/>
                  </a:cubicBezTo>
                  <a:cubicBezTo>
                    <a:pt x="182423" y="959817"/>
                    <a:pt x="99158" y="874281"/>
                    <a:pt x="49956" y="757711"/>
                  </a:cubicBezTo>
                  <a:cubicBezTo>
                    <a:pt x="6810" y="656279"/>
                    <a:pt x="-4544" y="549548"/>
                    <a:pt x="1511" y="439790"/>
                  </a:cubicBezTo>
                  <a:cubicBezTo>
                    <a:pt x="9081" y="292184"/>
                    <a:pt x="46171" y="151391"/>
                    <a:pt x="89318" y="11354"/>
                  </a:cubicBezTo>
                  <a:cubicBezTo>
                    <a:pt x="90075" y="8327"/>
                    <a:pt x="91589" y="4542"/>
                    <a:pt x="93103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257">
              <a:extLst>
                <a:ext uri="{FF2B5EF4-FFF2-40B4-BE49-F238E27FC236}">
                  <a16:creationId xmlns:a16="http://schemas.microsoft.com/office/drawing/2014/main" id="{ACD43BB0-7C3B-4ACA-9920-8FFC355F3BB9}"/>
                </a:ext>
              </a:extLst>
            </p:cNvPr>
            <p:cNvSpPr/>
            <p:nvPr/>
          </p:nvSpPr>
          <p:spPr>
            <a:xfrm>
              <a:off x="8274984" y="4246510"/>
              <a:ext cx="416324" cy="1029457"/>
            </a:xfrm>
            <a:custGeom>
              <a:avLst/>
              <a:gdLst>
                <a:gd name="connsiteX0" fmla="*/ 298525 w 416324"/>
                <a:gd name="connsiteY0" fmla="*/ 1033242 h 1029456"/>
                <a:gd name="connsiteX1" fmla="*/ 7097 w 416324"/>
                <a:gd name="connsiteY1" fmla="*/ 611618 h 1029456"/>
                <a:gd name="connsiteX2" fmla="*/ 51001 w 416324"/>
                <a:gd name="connsiteY2" fmla="*/ 183940 h 1029456"/>
                <a:gd name="connsiteX3" fmla="*/ 106259 w 416324"/>
                <a:gd name="connsiteY3" fmla="*/ 0 h 1029456"/>
                <a:gd name="connsiteX4" fmla="*/ 145620 w 416324"/>
                <a:gd name="connsiteY4" fmla="*/ 49959 h 1029456"/>
                <a:gd name="connsiteX5" fmla="*/ 378762 w 416324"/>
                <a:gd name="connsiteY5" fmla="*/ 442818 h 1029456"/>
                <a:gd name="connsiteX6" fmla="*/ 312907 w 416324"/>
                <a:gd name="connsiteY6" fmla="*/ 1012047 h 1029456"/>
                <a:gd name="connsiteX7" fmla="*/ 303067 w 416324"/>
                <a:gd name="connsiteY7" fmla="*/ 1025672 h 1029456"/>
                <a:gd name="connsiteX8" fmla="*/ 298525 w 416324"/>
                <a:gd name="connsiteY8" fmla="*/ 1033242 h 102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324" h="1029456">
                  <a:moveTo>
                    <a:pt x="298525" y="1033242"/>
                  </a:moveTo>
                  <a:cubicBezTo>
                    <a:pt x="139564" y="934081"/>
                    <a:pt x="33591" y="800100"/>
                    <a:pt x="7097" y="611618"/>
                  </a:cubicBezTo>
                  <a:cubicBezTo>
                    <a:pt x="-13340" y="465527"/>
                    <a:pt x="13153" y="323976"/>
                    <a:pt x="51001" y="183940"/>
                  </a:cubicBezTo>
                  <a:cubicBezTo>
                    <a:pt x="67654" y="123383"/>
                    <a:pt x="86578" y="64341"/>
                    <a:pt x="106259" y="0"/>
                  </a:cubicBezTo>
                  <a:cubicBezTo>
                    <a:pt x="121398" y="18924"/>
                    <a:pt x="134266" y="34820"/>
                    <a:pt x="145620" y="49959"/>
                  </a:cubicBezTo>
                  <a:cubicBezTo>
                    <a:pt x="238725" y="171829"/>
                    <a:pt x="325018" y="297483"/>
                    <a:pt x="378762" y="442818"/>
                  </a:cubicBezTo>
                  <a:cubicBezTo>
                    <a:pt x="452943" y="643411"/>
                    <a:pt x="436290" y="834163"/>
                    <a:pt x="312907" y="1012047"/>
                  </a:cubicBezTo>
                  <a:cubicBezTo>
                    <a:pt x="309879" y="1016589"/>
                    <a:pt x="306094" y="1021131"/>
                    <a:pt x="303067" y="1025672"/>
                  </a:cubicBezTo>
                  <a:cubicBezTo>
                    <a:pt x="302309" y="1027943"/>
                    <a:pt x="300795" y="1029457"/>
                    <a:pt x="298525" y="103324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258">
              <a:extLst>
                <a:ext uri="{FF2B5EF4-FFF2-40B4-BE49-F238E27FC236}">
                  <a16:creationId xmlns:a16="http://schemas.microsoft.com/office/drawing/2014/main" id="{13249275-4A00-4A2C-922D-D7946B97E88F}"/>
                </a:ext>
              </a:extLst>
            </p:cNvPr>
            <p:cNvSpPr/>
            <p:nvPr/>
          </p:nvSpPr>
          <p:spPr>
            <a:xfrm>
              <a:off x="8710314" y="1542672"/>
              <a:ext cx="408755" cy="1037026"/>
            </a:xfrm>
            <a:custGeom>
              <a:avLst/>
              <a:gdLst>
                <a:gd name="connsiteX0" fmla="*/ 201553 w 408754"/>
                <a:gd name="connsiteY0" fmla="*/ 0 h 1037026"/>
                <a:gd name="connsiteX1" fmla="*/ 221234 w 408754"/>
                <a:gd name="connsiteY1" fmla="*/ 34820 h 1037026"/>
                <a:gd name="connsiteX2" fmla="*/ 385493 w 408754"/>
                <a:gd name="connsiteY2" fmla="*/ 429193 h 1037026"/>
                <a:gd name="connsiteX3" fmla="*/ 371111 w 408754"/>
                <a:gd name="connsiteY3" fmla="*/ 825079 h 1037026"/>
                <a:gd name="connsiteX4" fmla="*/ 218963 w 408754"/>
                <a:gd name="connsiteY4" fmla="*/ 1044596 h 1037026"/>
                <a:gd name="connsiteX5" fmla="*/ 206095 w 408754"/>
                <a:gd name="connsiteY5" fmla="*/ 1034756 h 1037026"/>
                <a:gd name="connsiteX6" fmla="*/ 23669 w 408754"/>
                <a:gd name="connsiteY6" fmla="*/ 417081 h 1037026"/>
                <a:gd name="connsiteX7" fmla="*/ 196254 w 408754"/>
                <a:gd name="connsiteY7" fmla="*/ 3028 h 1037026"/>
                <a:gd name="connsiteX8" fmla="*/ 201553 w 408754"/>
                <a:gd name="connsiteY8" fmla="*/ 0 h 103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754" h="1037026">
                  <a:moveTo>
                    <a:pt x="201553" y="0"/>
                  </a:moveTo>
                  <a:cubicBezTo>
                    <a:pt x="208366" y="11354"/>
                    <a:pt x="215178" y="23465"/>
                    <a:pt x="221234" y="34820"/>
                  </a:cubicBezTo>
                  <a:cubicBezTo>
                    <a:pt x="289359" y="160474"/>
                    <a:pt x="351430" y="289156"/>
                    <a:pt x="385493" y="429193"/>
                  </a:cubicBezTo>
                  <a:cubicBezTo>
                    <a:pt x="418042" y="562417"/>
                    <a:pt x="421826" y="694883"/>
                    <a:pt x="371111" y="825079"/>
                  </a:cubicBezTo>
                  <a:cubicBezTo>
                    <a:pt x="340075" y="904560"/>
                    <a:pt x="284061" y="985554"/>
                    <a:pt x="218963" y="1044596"/>
                  </a:cubicBezTo>
                  <a:cubicBezTo>
                    <a:pt x="215178" y="1041568"/>
                    <a:pt x="210637" y="1038540"/>
                    <a:pt x="206095" y="1034756"/>
                  </a:cubicBezTo>
                  <a:cubicBezTo>
                    <a:pt x="19127" y="865955"/>
                    <a:pt x="-37644" y="659307"/>
                    <a:pt x="23669" y="417081"/>
                  </a:cubicBezTo>
                  <a:cubicBezTo>
                    <a:pt x="60760" y="270232"/>
                    <a:pt x="126614" y="136252"/>
                    <a:pt x="196254" y="3028"/>
                  </a:cubicBezTo>
                  <a:cubicBezTo>
                    <a:pt x="197011" y="2271"/>
                    <a:pt x="198525" y="1514"/>
                    <a:pt x="201553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259">
              <a:extLst>
                <a:ext uri="{FF2B5EF4-FFF2-40B4-BE49-F238E27FC236}">
                  <a16:creationId xmlns:a16="http://schemas.microsoft.com/office/drawing/2014/main" id="{04A29C18-9E05-4DEA-B508-2F13AB421A86}"/>
                </a:ext>
              </a:extLst>
            </p:cNvPr>
            <p:cNvSpPr/>
            <p:nvPr/>
          </p:nvSpPr>
          <p:spPr>
            <a:xfrm>
              <a:off x="7681061" y="5819238"/>
              <a:ext cx="1037026" cy="416325"/>
            </a:xfrm>
            <a:custGeom>
              <a:avLst/>
              <a:gdLst>
                <a:gd name="connsiteX0" fmla="*/ 0 w 1037026"/>
                <a:gd name="connsiteY0" fmla="*/ 272725 h 416324"/>
                <a:gd name="connsiteX1" fmla="*/ 460228 w 1037026"/>
                <a:gd name="connsiteY1" fmla="*/ 979 h 416324"/>
                <a:gd name="connsiteX2" fmla="*/ 853086 w 1037026"/>
                <a:gd name="connsiteY2" fmla="*/ 65320 h 416324"/>
                <a:gd name="connsiteX3" fmla="*/ 1037783 w 1037026"/>
                <a:gd name="connsiteY3" fmla="*/ 129661 h 416324"/>
                <a:gd name="connsiteX4" fmla="*/ 1032485 w 1037026"/>
                <a:gd name="connsiteY4" fmla="*/ 137231 h 416324"/>
                <a:gd name="connsiteX5" fmla="*/ 586639 w 1037026"/>
                <a:gd name="connsiteY5" fmla="*/ 382483 h 416324"/>
                <a:gd name="connsiteX6" fmla="*/ 15896 w 1037026"/>
                <a:gd name="connsiteY6" fmla="*/ 287107 h 416324"/>
                <a:gd name="connsiteX7" fmla="*/ 0 w 1037026"/>
                <a:gd name="connsiteY7" fmla="*/ 272725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26" h="416324">
                  <a:moveTo>
                    <a:pt x="0" y="272725"/>
                  </a:moveTo>
                  <a:cubicBezTo>
                    <a:pt x="113543" y="110737"/>
                    <a:pt x="259635" y="10819"/>
                    <a:pt x="460228" y="979"/>
                  </a:cubicBezTo>
                  <a:cubicBezTo>
                    <a:pt x="595722" y="-5834"/>
                    <a:pt x="725918" y="23688"/>
                    <a:pt x="853086" y="65320"/>
                  </a:cubicBezTo>
                  <a:cubicBezTo>
                    <a:pt x="915157" y="85001"/>
                    <a:pt x="975713" y="107709"/>
                    <a:pt x="1037783" y="129661"/>
                  </a:cubicBezTo>
                  <a:cubicBezTo>
                    <a:pt x="1034755" y="133446"/>
                    <a:pt x="1033999" y="135717"/>
                    <a:pt x="1032485" y="137231"/>
                  </a:cubicBezTo>
                  <a:cubicBezTo>
                    <a:pt x="893962" y="237148"/>
                    <a:pt x="750898" y="329497"/>
                    <a:pt x="586639" y="382483"/>
                  </a:cubicBezTo>
                  <a:cubicBezTo>
                    <a:pt x="379990" y="448338"/>
                    <a:pt x="189238" y="421845"/>
                    <a:pt x="15896" y="287107"/>
                  </a:cubicBezTo>
                  <a:cubicBezTo>
                    <a:pt x="11354" y="282565"/>
                    <a:pt x="6056" y="278024"/>
                    <a:pt x="0" y="272725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260">
              <a:extLst>
                <a:ext uri="{FF2B5EF4-FFF2-40B4-BE49-F238E27FC236}">
                  <a16:creationId xmlns:a16="http://schemas.microsoft.com/office/drawing/2014/main" id="{3592DA2F-A236-46CD-8C2D-A3486CB6E857}"/>
                </a:ext>
              </a:extLst>
            </p:cNvPr>
            <p:cNvSpPr/>
            <p:nvPr/>
          </p:nvSpPr>
          <p:spPr>
            <a:xfrm>
              <a:off x="3365106" y="2120227"/>
              <a:ext cx="741815" cy="734245"/>
            </a:xfrm>
            <a:custGeom>
              <a:avLst/>
              <a:gdLst>
                <a:gd name="connsiteX0" fmla="*/ 1318 w 741814"/>
                <a:gd name="connsiteY0" fmla="*/ 735759 h 734245"/>
                <a:gd name="connsiteX1" fmla="*/ 12673 w 741814"/>
                <a:gd name="connsiteY1" fmla="*/ 576799 h 734245"/>
                <a:gd name="connsiteX2" fmla="*/ 289718 w 741814"/>
                <a:gd name="connsiteY2" fmla="*/ 191509 h 734245"/>
                <a:gd name="connsiteX3" fmla="*/ 703771 w 741814"/>
                <a:gd name="connsiteY3" fmla="*/ 9840 h 734245"/>
                <a:gd name="connsiteX4" fmla="*/ 734049 w 741814"/>
                <a:gd name="connsiteY4" fmla="*/ 757 h 734245"/>
                <a:gd name="connsiteX5" fmla="*/ 740862 w 741814"/>
                <a:gd name="connsiteY5" fmla="*/ 0 h 734245"/>
                <a:gd name="connsiteX6" fmla="*/ 742376 w 741814"/>
                <a:gd name="connsiteY6" fmla="*/ 5299 h 734245"/>
                <a:gd name="connsiteX7" fmla="*/ 576603 w 741814"/>
                <a:gd name="connsiteY7" fmla="*/ 422380 h 734245"/>
                <a:gd name="connsiteX8" fmla="*/ 315454 w 741814"/>
                <a:gd name="connsiteY8" fmla="*/ 678231 h 734245"/>
                <a:gd name="connsiteX9" fmla="*/ 1318 w 741814"/>
                <a:gd name="connsiteY9" fmla="*/ 735759 h 7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1814" h="734245">
                  <a:moveTo>
                    <a:pt x="1318" y="735759"/>
                  </a:moveTo>
                  <a:cubicBezTo>
                    <a:pt x="-2467" y="681258"/>
                    <a:pt x="2075" y="629029"/>
                    <a:pt x="12673" y="576799"/>
                  </a:cubicBezTo>
                  <a:cubicBezTo>
                    <a:pt x="47492" y="407241"/>
                    <a:pt x="148924" y="284615"/>
                    <a:pt x="289718" y="191509"/>
                  </a:cubicBezTo>
                  <a:cubicBezTo>
                    <a:pt x="417643" y="107487"/>
                    <a:pt x="559193" y="55258"/>
                    <a:pt x="703771" y="9840"/>
                  </a:cubicBezTo>
                  <a:cubicBezTo>
                    <a:pt x="713612" y="6813"/>
                    <a:pt x="724209" y="3785"/>
                    <a:pt x="734049" y="757"/>
                  </a:cubicBezTo>
                  <a:cubicBezTo>
                    <a:pt x="736320" y="0"/>
                    <a:pt x="737834" y="757"/>
                    <a:pt x="740862" y="0"/>
                  </a:cubicBezTo>
                  <a:cubicBezTo>
                    <a:pt x="741619" y="2271"/>
                    <a:pt x="742376" y="3785"/>
                    <a:pt x="742376" y="5299"/>
                  </a:cubicBezTo>
                  <a:cubicBezTo>
                    <a:pt x="699986" y="149120"/>
                    <a:pt x="653055" y="291427"/>
                    <a:pt x="576603" y="422380"/>
                  </a:cubicBezTo>
                  <a:cubicBezTo>
                    <a:pt x="513019" y="531381"/>
                    <a:pt x="430511" y="622216"/>
                    <a:pt x="315454" y="678231"/>
                  </a:cubicBezTo>
                  <a:cubicBezTo>
                    <a:pt x="217050" y="726676"/>
                    <a:pt x="111833" y="741058"/>
                    <a:pt x="1318" y="735759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261">
              <a:extLst>
                <a:ext uri="{FF2B5EF4-FFF2-40B4-BE49-F238E27FC236}">
                  <a16:creationId xmlns:a16="http://schemas.microsoft.com/office/drawing/2014/main" id="{4725432E-B0DD-4549-854A-4F54C42C9577}"/>
                </a:ext>
              </a:extLst>
            </p:cNvPr>
            <p:cNvSpPr/>
            <p:nvPr/>
          </p:nvSpPr>
          <p:spPr>
            <a:xfrm>
              <a:off x="4839456" y="6422344"/>
              <a:ext cx="1021887" cy="431464"/>
            </a:xfrm>
            <a:custGeom>
              <a:avLst/>
              <a:gdLst>
                <a:gd name="connsiteX0" fmla="*/ 0 w 1021887"/>
                <a:gd name="connsiteY0" fmla="*/ 356932 h 431463"/>
                <a:gd name="connsiteX1" fmla="*/ 330789 w 1021887"/>
                <a:gd name="connsiteY1" fmla="*/ 103353 h 431463"/>
                <a:gd name="connsiteX2" fmla="*/ 526840 w 1021887"/>
                <a:gd name="connsiteY2" fmla="*/ 19331 h 431463"/>
                <a:gd name="connsiteX3" fmla="*/ 956032 w 1021887"/>
                <a:gd name="connsiteY3" fmla="*/ 79131 h 431463"/>
                <a:gd name="connsiteX4" fmla="*/ 1022644 w 1021887"/>
                <a:gd name="connsiteY4" fmla="*/ 119249 h 431463"/>
                <a:gd name="connsiteX5" fmla="*/ 832649 w 1021887"/>
                <a:gd name="connsiteY5" fmla="*/ 329682 h 431463"/>
                <a:gd name="connsiteX6" fmla="*/ 546521 w 1021887"/>
                <a:gd name="connsiteY6" fmla="*/ 427329 h 431463"/>
                <a:gd name="connsiteX7" fmla="*/ 33306 w 1021887"/>
                <a:gd name="connsiteY7" fmla="*/ 366773 h 431463"/>
                <a:gd name="connsiteX8" fmla="*/ 0 w 1021887"/>
                <a:gd name="connsiteY8" fmla="*/ 356932 h 43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887" h="431463">
                  <a:moveTo>
                    <a:pt x="0" y="356932"/>
                  </a:moveTo>
                  <a:cubicBezTo>
                    <a:pt x="105974" y="262313"/>
                    <a:pt x="211190" y="172993"/>
                    <a:pt x="330789" y="103353"/>
                  </a:cubicBezTo>
                  <a:cubicBezTo>
                    <a:pt x="392859" y="67019"/>
                    <a:pt x="457957" y="37498"/>
                    <a:pt x="526840" y="19331"/>
                  </a:cubicBezTo>
                  <a:cubicBezTo>
                    <a:pt x="678231" y="-20787"/>
                    <a:pt x="821295" y="2678"/>
                    <a:pt x="956032" y="79131"/>
                  </a:cubicBezTo>
                  <a:cubicBezTo>
                    <a:pt x="977984" y="91242"/>
                    <a:pt x="999179" y="105624"/>
                    <a:pt x="1022644" y="119249"/>
                  </a:cubicBezTo>
                  <a:cubicBezTo>
                    <a:pt x="974199" y="204028"/>
                    <a:pt x="912886" y="275181"/>
                    <a:pt x="832649" y="329682"/>
                  </a:cubicBezTo>
                  <a:cubicBezTo>
                    <a:pt x="746356" y="387968"/>
                    <a:pt x="649466" y="417489"/>
                    <a:pt x="546521" y="427329"/>
                  </a:cubicBezTo>
                  <a:cubicBezTo>
                    <a:pt x="370907" y="443982"/>
                    <a:pt x="202107" y="409162"/>
                    <a:pt x="33306" y="366773"/>
                  </a:cubicBezTo>
                  <a:cubicBezTo>
                    <a:pt x="24223" y="363745"/>
                    <a:pt x="13625" y="360717"/>
                    <a:pt x="0" y="35693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262">
              <a:extLst>
                <a:ext uri="{FF2B5EF4-FFF2-40B4-BE49-F238E27FC236}">
                  <a16:creationId xmlns:a16="http://schemas.microsoft.com/office/drawing/2014/main" id="{C6448117-CB26-4F92-8C70-7F401FD76062}"/>
                </a:ext>
              </a:extLst>
            </p:cNvPr>
            <p:cNvSpPr/>
            <p:nvPr/>
          </p:nvSpPr>
          <p:spPr>
            <a:xfrm>
              <a:off x="3276141" y="3534974"/>
              <a:ext cx="446603" cy="999179"/>
            </a:xfrm>
            <a:custGeom>
              <a:avLst/>
              <a:gdLst>
                <a:gd name="connsiteX0" fmla="*/ 400635 w 446602"/>
                <a:gd name="connsiteY0" fmla="*/ 1514 h 999178"/>
                <a:gd name="connsiteX1" fmla="*/ 443781 w 446602"/>
                <a:gd name="connsiteY1" fmla="*/ 307323 h 999178"/>
                <a:gd name="connsiteX2" fmla="*/ 431670 w 446602"/>
                <a:gd name="connsiteY2" fmla="*/ 588153 h 999178"/>
                <a:gd name="connsiteX3" fmla="*/ 88013 w 446602"/>
                <a:gd name="connsiteY3" fmla="*/ 1000693 h 999178"/>
                <a:gd name="connsiteX4" fmla="*/ 75145 w 446602"/>
                <a:gd name="connsiteY4" fmla="*/ 978741 h 999178"/>
                <a:gd name="connsiteX5" fmla="*/ 75902 w 446602"/>
                <a:gd name="connsiteY5" fmla="*/ 401942 h 999178"/>
                <a:gd name="connsiteX6" fmla="*/ 346134 w 446602"/>
                <a:gd name="connsiteY6" fmla="*/ 46931 h 999178"/>
                <a:gd name="connsiteX7" fmla="*/ 391551 w 446602"/>
                <a:gd name="connsiteY7" fmla="*/ 0 h 999178"/>
                <a:gd name="connsiteX8" fmla="*/ 400635 w 446602"/>
                <a:gd name="connsiteY8" fmla="*/ 1514 h 99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602" h="999178">
                  <a:moveTo>
                    <a:pt x="400635" y="1514"/>
                  </a:moveTo>
                  <a:cubicBezTo>
                    <a:pt x="415017" y="103703"/>
                    <a:pt x="431670" y="205134"/>
                    <a:pt x="443781" y="307323"/>
                  </a:cubicBezTo>
                  <a:cubicBezTo>
                    <a:pt x="455135" y="401185"/>
                    <a:pt x="451351" y="495048"/>
                    <a:pt x="431670" y="588153"/>
                  </a:cubicBezTo>
                  <a:cubicBezTo>
                    <a:pt x="390037" y="784961"/>
                    <a:pt x="267411" y="915157"/>
                    <a:pt x="88013" y="1000693"/>
                  </a:cubicBezTo>
                  <a:cubicBezTo>
                    <a:pt x="83471" y="993123"/>
                    <a:pt x="78929" y="986311"/>
                    <a:pt x="75145" y="978741"/>
                  </a:cubicBezTo>
                  <a:cubicBezTo>
                    <a:pt x="-27801" y="786475"/>
                    <a:pt x="-22502" y="594209"/>
                    <a:pt x="75902" y="401942"/>
                  </a:cubicBezTo>
                  <a:cubicBezTo>
                    <a:pt x="144784" y="267205"/>
                    <a:pt x="241674" y="154419"/>
                    <a:pt x="346134" y="46931"/>
                  </a:cubicBezTo>
                  <a:cubicBezTo>
                    <a:pt x="361273" y="31035"/>
                    <a:pt x="376412" y="15896"/>
                    <a:pt x="391551" y="0"/>
                  </a:cubicBezTo>
                  <a:cubicBezTo>
                    <a:pt x="394579" y="757"/>
                    <a:pt x="397607" y="757"/>
                    <a:pt x="400635" y="151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263">
              <a:extLst>
                <a:ext uri="{FF2B5EF4-FFF2-40B4-BE49-F238E27FC236}">
                  <a16:creationId xmlns:a16="http://schemas.microsoft.com/office/drawing/2014/main" id="{0C8C0ED6-C639-469C-886A-2C4A4F64679C}"/>
                </a:ext>
              </a:extLst>
            </p:cNvPr>
            <p:cNvSpPr/>
            <p:nvPr/>
          </p:nvSpPr>
          <p:spPr>
            <a:xfrm>
              <a:off x="4123378" y="6177189"/>
              <a:ext cx="1029457" cy="416325"/>
            </a:xfrm>
            <a:custGeom>
              <a:avLst/>
              <a:gdLst>
                <a:gd name="connsiteX0" fmla="*/ 1035513 w 1029456"/>
                <a:gd name="connsiteY0" fmla="*/ 151700 h 416324"/>
                <a:gd name="connsiteX1" fmla="*/ 630543 w 1029456"/>
                <a:gd name="connsiteY1" fmla="*/ 409064 h 416324"/>
                <a:gd name="connsiteX2" fmla="*/ 196808 w 1029456"/>
                <a:gd name="connsiteY2" fmla="*/ 365161 h 416324"/>
                <a:gd name="connsiteX3" fmla="*/ 0 w 1029456"/>
                <a:gd name="connsiteY3" fmla="*/ 303848 h 416324"/>
                <a:gd name="connsiteX4" fmla="*/ 3028 w 1029456"/>
                <a:gd name="connsiteY4" fmla="*/ 296278 h 416324"/>
                <a:gd name="connsiteX5" fmla="*/ 401942 w 1029456"/>
                <a:gd name="connsiteY5" fmla="*/ 52539 h 416324"/>
                <a:gd name="connsiteX6" fmla="*/ 818267 w 1029456"/>
                <a:gd name="connsiteY6" fmla="*/ 26803 h 416324"/>
                <a:gd name="connsiteX7" fmla="*/ 1027943 w 1029456"/>
                <a:gd name="connsiteY7" fmla="*/ 144130 h 416324"/>
                <a:gd name="connsiteX8" fmla="*/ 1035513 w 1029456"/>
                <a:gd name="connsiteY8" fmla="*/ 151700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9456" h="416324">
                  <a:moveTo>
                    <a:pt x="1035513" y="151700"/>
                  </a:moveTo>
                  <a:cubicBezTo>
                    <a:pt x="936352" y="294764"/>
                    <a:pt x="803885" y="384085"/>
                    <a:pt x="630543" y="409064"/>
                  </a:cubicBezTo>
                  <a:cubicBezTo>
                    <a:pt x="482180" y="430259"/>
                    <a:pt x="339115" y="404523"/>
                    <a:pt x="196808" y="365161"/>
                  </a:cubicBezTo>
                  <a:cubicBezTo>
                    <a:pt x="130953" y="346994"/>
                    <a:pt x="65855" y="324286"/>
                    <a:pt x="0" y="303848"/>
                  </a:cubicBezTo>
                  <a:cubicBezTo>
                    <a:pt x="1514" y="299306"/>
                    <a:pt x="1514" y="297035"/>
                    <a:pt x="3028" y="296278"/>
                  </a:cubicBezTo>
                  <a:cubicBezTo>
                    <a:pt x="127925" y="201659"/>
                    <a:pt x="255093" y="111582"/>
                    <a:pt x="401942" y="52539"/>
                  </a:cubicBezTo>
                  <a:cubicBezTo>
                    <a:pt x="537437" y="-2718"/>
                    <a:pt x="675960" y="-19371"/>
                    <a:pt x="818267" y="26803"/>
                  </a:cubicBezTo>
                  <a:cubicBezTo>
                    <a:pt x="896233" y="51783"/>
                    <a:pt x="964359" y="93415"/>
                    <a:pt x="1027943" y="144130"/>
                  </a:cubicBezTo>
                  <a:cubicBezTo>
                    <a:pt x="1030971" y="145644"/>
                    <a:pt x="1033242" y="148672"/>
                    <a:pt x="1035513" y="15170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264">
              <a:extLst>
                <a:ext uri="{FF2B5EF4-FFF2-40B4-BE49-F238E27FC236}">
                  <a16:creationId xmlns:a16="http://schemas.microsoft.com/office/drawing/2014/main" id="{BD08911D-0058-4449-AF19-05A6B835A5CC}"/>
                </a:ext>
              </a:extLst>
            </p:cNvPr>
            <p:cNvSpPr/>
            <p:nvPr/>
          </p:nvSpPr>
          <p:spPr>
            <a:xfrm>
              <a:off x="8902027" y="4045160"/>
              <a:ext cx="840219" cy="628272"/>
            </a:xfrm>
            <a:custGeom>
              <a:avLst/>
              <a:gdLst>
                <a:gd name="connsiteX0" fmla="*/ 0 w 840218"/>
                <a:gd name="connsiteY0" fmla="*/ 622973 h 628271"/>
                <a:gd name="connsiteX1" fmla="*/ 37090 w 840218"/>
                <a:gd name="connsiteY1" fmla="*/ 467040 h 628271"/>
                <a:gd name="connsiteX2" fmla="*/ 375449 w 840218"/>
                <a:gd name="connsiteY2" fmla="*/ 112029 h 628271"/>
                <a:gd name="connsiteX3" fmla="*/ 728946 w 840218"/>
                <a:gd name="connsiteY3" fmla="*/ 17410 h 628271"/>
                <a:gd name="connsiteX4" fmla="*/ 844760 w 840218"/>
                <a:gd name="connsiteY4" fmla="*/ 0 h 628271"/>
                <a:gd name="connsiteX5" fmla="*/ 844760 w 840218"/>
                <a:gd name="connsiteY5" fmla="*/ 7570 h 628271"/>
                <a:gd name="connsiteX6" fmla="*/ 591181 w 840218"/>
                <a:gd name="connsiteY6" fmla="*/ 414811 h 628271"/>
                <a:gd name="connsiteX7" fmla="*/ 258121 w 840218"/>
                <a:gd name="connsiteY7" fmla="*/ 622216 h 628271"/>
                <a:gd name="connsiteX8" fmla="*/ 0 w 840218"/>
                <a:gd name="connsiteY8" fmla="*/ 622973 h 62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218" h="628271">
                  <a:moveTo>
                    <a:pt x="0" y="622973"/>
                  </a:moveTo>
                  <a:cubicBezTo>
                    <a:pt x="12111" y="569986"/>
                    <a:pt x="21195" y="516999"/>
                    <a:pt x="37090" y="467040"/>
                  </a:cubicBezTo>
                  <a:cubicBezTo>
                    <a:pt x="91591" y="294455"/>
                    <a:pt x="212704" y="182426"/>
                    <a:pt x="375449" y="112029"/>
                  </a:cubicBezTo>
                  <a:cubicBezTo>
                    <a:pt x="488235" y="62827"/>
                    <a:pt x="607834" y="37090"/>
                    <a:pt x="728946" y="17410"/>
                  </a:cubicBezTo>
                  <a:cubicBezTo>
                    <a:pt x="767551" y="11354"/>
                    <a:pt x="805398" y="6056"/>
                    <a:pt x="844760" y="0"/>
                  </a:cubicBezTo>
                  <a:cubicBezTo>
                    <a:pt x="844760" y="3785"/>
                    <a:pt x="845517" y="6056"/>
                    <a:pt x="844760" y="7570"/>
                  </a:cubicBezTo>
                  <a:cubicBezTo>
                    <a:pt x="775878" y="152904"/>
                    <a:pt x="699425" y="294455"/>
                    <a:pt x="591181" y="414811"/>
                  </a:cubicBezTo>
                  <a:cubicBezTo>
                    <a:pt x="500346" y="516242"/>
                    <a:pt x="393616" y="591937"/>
                    <a:pt x="258121" y="622216"/>
                  </a:cubicBezTo>
                  <a:cubicBezTo>
                    <a:pt x="175613" y="641139"/>
                    <a:pt x="91591" y="638869"/>
                    <a:pt x="0" y="622973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265">
              <a:extLst>
                <a:ext uri="{FF2B5EF4-FFF2-40B4-BE49-F238E27FC236}">
                  <a16:creationId xmlns:a16="http://schemas.microsoft.com/office/drawing/2014/main" id="{8BEB57AA-8956-4C56-B062-CC7365B8654E}"/>
                </a:ext>
              </a:extLst>
            </p:cNvPr>
            <p:cNvSpPr/>
            <p:nvPr/>
          </p:nvSpPr>
          <p:spPr>
            <a:xfrm>
              <a:off x="7040678" y="6176888"/>
              <a:ext cx="1037026" cy="416325"/>
            </a:xfrm>
            <a:custGeom>
              <a:avLst/>
              <a:gdLst>
                <a:gd name="connsiteX0" fmla="*/ 1040055 w 1037026"/>
                <a:gd name="connsiteY0" fmla="*/ 301878 h 416324"/>
                <a:gd name="connsiteX1" fmla="*/ 828107 w 1037026"/>
                <a:gd name="connsiteY1" fmla="*/ 367733 h 416324"/>
                <a:gd name="connsiteX2" fmla="*/ 487478 w 1037026"/>
                <a:gd name="connsiteY2" fmla="*/ 416935 h 416324"/>
                <a:gd name="connsiteX3" fmla="*/ 5299 w 1037026"/>
                <a:gd name="connsiteY3" fmla="*/ 160328 h 416324"/>
                <a:gd name="connsiteX4" fmla="*/ 0 w 1037026"/>
                <a:gd name="connsiteY4" fmla="*/ 151244 h 416324"/>
                <a:gd name="connsiteX5" fmla="*/ 31035 w 1037026"/>
                <a:gd name="connsiteY5" fmla="*/ 126265 h 416324"/>
                <a:gd name="connsiteX6" fmla="*/ 316407 w 1037026"/>
                <a:gd name="connsiteY6" fmla="*/ 4395 h 416324"/>
                <a:gd name="connsiteX7" fmla="*/ 639626 w 1037026"/>
                <a:gd name="connsiteY7" fmla="*/ 55111 h 416324"/>
                <a:gd name="connsiteX8" fmla="*/ 1009019 w 1037026"/>
                <a:gd name="connsiteY8" fmla="*/ 279169 h 416324"/>
                <a:gd name="connsiteX9" fmla="*/ 1040055 w 1037026"/>
                <a:gd name="connsiteY9" fmla="*/ 301878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7026" h="416324">
                  <a:moveTo>
                    <a:pt x="1040055" y="301878"/>
                  </a:moveTo>
                  <a:cubicBezTo>
                    <a:pt x="965873" y="325343"/>
                    <a:pt x="897747" y="348052"/>
                    <a:pt x="828107" y="367733"/>
                  </a:cubicBezTo>
                  <a:cubicBezTo>
                    <a:pt x="716835" y="399525"/>
                    <a:pt x="603292" y="419963"/>
                    <a:pt x="487478" y="416935"/>
                  </a:cubicBezTo>
                  <a:cubicBezTo>
                    <a:pt x="283858" y="411636"/>
                    <a:pt x="122627" y="326100"/>
                    <a:pt x="5299" y="160328"/>
                  </a:cubicBezTo>
                  <a:cubicBezTo>
                    <a:pt x="3785" y="158057"/>
                    <a:pt x="2271" y="155786"/>
                    <a:pt x="0" y="151244"/>
                  </a:cubicBezTo>
                  <a:cubicBezTo>
                    <a:pt x="10598" y="142918"/>
                    <a:pt x="20438" y="134591"/>
                    <a:pt x="31035" y="126265"/>
                  </a:cubicBezTo>
                  <a:cubicBezTo>
                    <a:pt x="116571" y="62680"/>
                    <a:pt x="209676" y="18020"/>
                    <a:pt x="316407" y="4395"/>
                  </a:cubicBezTo>
                  <a:cubicBezTo>
                    <a:pt x="429193" y="-9987"/>
                    <a:pt x="535923" y="11964"/>
                    <a:pt x="639626" y="55111"/>
                  </a:cubicBezTo>
                  <a:cubicBezTo>
                    <a:pt x="774364" y="110368"/>
                    <a:pt x="892449" y="192877"/>
                    <a:pt x="1009019" y="279169"/>
                  </a:cubicBezTo>
                  <a:cubicBezTo>
                    <a:pt x="1016589" y="284468"/>
                    <a:pt x="1024915" y="290524"/>
                    <a:pt x="1040055" y="30187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266">
              <a:extLst>
                <a:ext uri="{FF2B5EF4-FFF2-40B4-BE49-F238E27FC236}">
                  <a16:creationId xmlns:a16="http://schemas.microsoft.com/office/drawing/2014/main" id="{3F51F3CE-F153-45D4-8E75-BCB38C7DC4A8}"/>
                </a:ext>
              </a:extLst>
            </p:cNvPr>
            <p:cNvSpPr/>
            <p:nvPr/>
          </p:nvSpPr>
          <p:spPr>
            <a:xfrm>
              <a:off x="8497898" y="2851108"/>
              <a:ext cx="545007" cy="900775"/>
            </a:xfrm>
            <a:custGeom>
              <a:avLst/>
              <a:gdLst>
                <a:gd name="connsiteX0" fmla="*/ 519186 w 545006"/>
                <a:gd name="connsiteY0" fmla="*/ 904896 h 900774"/>
                <a:gd name="connsiteX1" fmla="*/ 40034 w 545006"/>
                <a:gd name="connsiteY1" fmla="*/ 431800 h 900774"/>
                <a:gd name="connsiteX2" fmla="*/ 673 w 545006"/>
                <a:gd name="connsiteY2" fmla="*/ 129775 h 900774"/>
                <a:gd name="connsiteX3" fmla="*/ 673 w 545006"/>
                <a:gd name="connsiteY3" fmla="*/ 336 h 900774"/>
                <a:gd name="connsiteX4" fmla="*/ 2944 w 545006"/>
                <a:gd name="connsiteY4" fmla="*/ 336 h 900774"/>
                <a:gd name="connsiteX5" fmla="*/ 360983 w 545006"/>
                <a:gd name="connsiteY5" fmla="*/ 278138 h 900774"/>
                <a:gd name="connsiteX6" fmla="*/ 543408 w 545006"/>
                <a:gd name="connsiteY6" fmla="*/ 618767 h 900774"/>
                <a:gd name="connsiteX7" fmla="*/ 519186 w 545006"/>
                <a:gd name="connsiteY7" fmla="*/ 904896 h 9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006" h="900774">
                  <a:moveTo>
                    <a:pt x="519186" y="904896"/>
                  </a:moveTo>
                  <a:cubicBezTo>
                    <a:pt x="256523" y="848881"/>
                    <a:pt x="102104" y="686893"/>
                    <a:pt x="40034" y="431800"/>
                  </a:cubicBezTo>
                  <a:cubicBezTo>
                    <a:pt x="15812" y="332639"/>
                    <a:pt x="3700" y="231207"/>
                    <a:pt x="673" y="129775"/>
                  </a:cubicBezTo>
                  <a:cubicBezTo>
                    <a:pt x="-841" y="86629"/>
                    <a:pt x="673" y="43483"/>
                    <a:pt x="673" y="336"/>
                  </a:cubicBezTo>
                  <a:cubicBezTo>
                    <a:pt x="-841" y="336"/>
                    <a:pt x="1430" y="-421"/>
                    <a:pt x="2944" y="336"/>
                  </a:cubicBezTo>
                  <a:cubicBezTo>
                    <a:pt x="131626" y="80573"/>
                    <a:pt x="255766" y="166866"/>
                    <a:pt x="360983" y="278138"/>
                  </a:cubicBezTo>
                  <a:cubicBezTo>
                    <a:pt x="452574" y="375029"/>
                    <a:pt x="520700" y="484787"/>
                    <a:pt x="543408" y="618767"/>
                  </a:cubicBezTo>
                  <a:cubicBezTo>
                    <a:pt x="558547" y="715658"/>
                    <a:pt x="548707" y="810277"/>
                    <a:pt x="519186" y="904896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267">
              <a:extLst>
                <a:ext uri="{FF2B5EF4-FFF2-40B4-BE49-F238E27FC236}">
                  <a16:creationId xmlns:a16="http://schemas.microsoft.com/office/drawing/2014/main" id="{5656F26E-3BB0-495A-AF29-36D6E858A46E}"/>
                </a:ext>
              </a:extLst>
            </p:cNvPr>
            <p:cNvSpPr/>
            <p:nvPr/>
          </p:nvSpPr>
          <p:spPr>
            <a:xfrm>
              <a:off x="3479968" y="5818526"/>
              <a:ext cx="1037026" cy="416325"/>
            </a:xfrm>
            <a:custGeom>
              <a:avLst/>
              <a:gdLst>
                <a:gd name="connsiteX0" fmla="*/ 1038541 w 1037026"/>
                <a:gd name="connsiteY0" fmla="*/ 273437 h 416324"/>
                <a:gd name="connsiteX1" fmla="*/ 742572 w 1037026"/>
                <a:gd name="connsiteY1" fmla="*/ 410446 h 416324"/>
                <a:gd name="connsiteX2" fmla="*/ 435248 w 1037026"/>
                <a:gd name="connsiteY2" fmla="*/ 377139 h 416324"/>
                <a:gd name="connsiteX3" fmla="*/ 0 w 1037026"/>
                <a:gd name="connsiteY3" fmla="*/ 133400 h 416324"/>
                <a:gd name="connsiteX4" fmla="*/ 8327 w 1037026"/>
                <a:gd name="connsiteY4" fmla="*/ 128102 h 416324"/>
                <a:gd name="connsiteX5" fmla="*/ 423137 w 1037026"/>
                <a:gd name="connsiteY5" fmla="*/ 8503 h 416324"/>
                <a:gd name="connsiteX6" fmla="*/ 833406 w 1037026"/>
                <a:gd name="connsiteY6" fmla="*/ 75872 h 416324"/>
                <a:gd name="connsiteX7" fmla="*/ 1038541 w 1037026"/>
                <a:gd name="connsiteY7" fmla="*/ 273437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26" h="416324">
                  <a:moveTo>
                    <a:pt x="1038541" y="273437"/>
                  </a:moveTo>
                  <a:cubicBezTo>
                    <a:pt x="950734" y="345347"/>
                    <a:pt x="854601" y="394549"/>
                    <a:pt x="742572" y="410446"/>
                  </a:cubicBezTo>
                  <a:cubicBezTo>
                    <a:pt x="637355" y="425585"/>
                    <a:pt x="535166" y="410446"/>
                    <a:pt x="435248" y="377139"/>
                  </a:cubicBezTo>
                  <a:cubicBezTo>
                    <a:pt x="275531" y="322639"/>
                    <a:pt x="137009" y="231804"/>
                    <a:pt x="0" y="133400"/>
                  </a:cubicBezTo>
                  <a:cubicBezTo>
                    <a:pt x="3785" y="130373"/>
                    <a:pt x="6056" y="128859"/>
                    <a:pt x="8327" y="128102"/>
                  </a:cubicBezTo>
                  <a:cubicBezTo>
                    <a:pt x="143064" y="75872"/>
                    <a:pt x="279316" y="28184"/>
                    <a:pt x="423137" y="8503"/>
                  </a:cubicBezTo>
                  <a:cubicBezTo>
                    <a:pt x="566958" y="-11178"/>
                    <a:pt x="705481" y="177"/>
                    <a:pt x="833406" y="75872"/>
                  </a:cubicBezTo>
                  <a:cubicBezTo>
                    <a:pt x="917428" y="125074"/>
                    <a:pt x="982526" y="193200"/>
                    <a:pt x="1038541" y="273437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268">
              <a:extLst>
                <a:ext uri="{FF2B5EF4-FFF2-40B4-BE49-F238E27FC236}">
                  <a16:creationId xmlns:a16="http://schemas.microsoft.com/office/drawing/2014/main" id="{888CAA33-049E-481D-85A6-B6530935B50E}"/>
                </a:ext>
              </a:extLst>
            </p:cNvPr>
            <p:cNvSpPr/>
            <p:nvPr/>
          </p:nvSpPr>
          <p:spPr>
            <a:xfrm>
              <a:off x="9075148" y="3211754"/>
              <a:ext cx="575285" cy="893205"/>
            </a:xfrm>
            <a:custGeom>
              <a:avLst/>
              <a:gdLst>
                <a:gd name="connsiteX0" fmla="*/ 577777 w 575284"/>
                <a:gd name="connsiteY0" fmla="*/ 2271 h 893205"/>
                <a:gd name="connsiteX1" fmla="*/ 552797 w 575284"/>
                <a:gd name="connsiteY1" fmla="*/ 236170 h 893205"/>
                <a:gd name="connsiteX2" fmla="*/ 452122 w 575284"/>
                <a:gd name="connsiteY2" fmla="*/ 580584 h 893205"/>
                <a:gd name="connsiteX3" fmla="*/ 45638 w 575284"/>
                <a:gd name="connsiteY3" fmla="*/ 892449 h 893205"/>
                <a:gd name="connsiteX4" fmla="*/ 37312 w 575284"/>
                <a:gd name="connsiteY4" fmla="*/ 893963 h 893205"/>
                <a:gd name="connsiteX5" fmla="*/ 28228 w 575284"/>
                <a:gd name="connsiteY5" fmla="*/ 892449 h 893205"/>
                <a:gd name="connsiteX6" fmla="*/ 4763 w 575284"/>
                <a:gd name="connsiteY6" fmla="*/ 766037 h 893205"/>
                <a:gd name="connsiteX7" fmla="*/ 173563 w 575284"/>
                <a:gd name="connsiteY7" fmla="*/ 287642 h 893205"/>
                <a:gd name="connsiteX8" fmla="*/ 502838 w 575284"/>
                <a:gd name="connsiteY8" fmla="*/ 39362 h 893205"/>
                <a:gd name="connsiteX9" fmla="*/ 570207 w 575284"/>
                <a:gd name="connsiteY9" fmla="*/ 0 h 893205"/>
                <a:gd name="connsiteX10" fmla="*/ 577777 w 575284"/>
                <a:gd name="connsiteY10" fmla="*/ 2271 h 89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284" h="893205">
                  <a:moveTo>
                    <a:pt x="577777" y="2271"/>
                  </a:moveTo>
                  <a:cubicBezTo>
                    <a:pt x="569450" y="80237"/>
                    <a:pt x="563394" y="158204"/>
                    <a:pt x="552797" y="236170"/>
                  </a:cubicBezTo>
                  <a:cubicBezTo>
                    <a:pt x="536144" y="355768"/>
                    <a:pt x="507380" y="472339"/>
                    <a:pt x="452122" y="580584"/>
                  </a:cubicBezTo>
                  <a:cubicBezTo>
                    <a:pt x="365830" y="749384"/>
                    <a:pt x="228821" y="850816"/>
                    <a:pt x="45638" y="892449"/>
                  </a:cubicBezTo>
                  <a:cubicBezTo>
                    <a:pt x="42610" y="893205"/>
                    <a:pt x="40340" y="893205"/>
                    <a:pt x="37312" y="893963"/>
                  </a:cubicBezTo>
                  <a:cubicBezTo>
                    <a:pt x="35798" y="893963"/>
                    <a:pt x="34284" y="893205"/>
                    <a:pt x="28228" y="892449"/>
                  </a:cubicBezTo>
                  <a:cubicBezTo>
                    <a:pt x="20659" y="851573"/>
                    <a:pt x="10062" y="809184"/>
                    <a:pt x="4763" y="766037"/>
                  </a:cubicBezTo>
                  <a:cubicBezTo>
                    <a:pt x="-18703" y="579070"/>
                    <a:pt x="45638" y="421623"/>
                    <a:pt x="173563" y="287642"/>
                  </a:cubicBezTo>
                  <a:cubicBezTo>
                    <a:pt x="269697" y="186968"/>
                    <a:pt x="384754" y="110515"/>
                    <a:pt x="502838" y="39362"/>
                  </a:cubicBezTo>
                  <a:cubicBezTo>
                    <a:pt x="524790" y="25737"/>
                    <a:pt x="547499" y="12868"/>
                    <a:pt x="570207" y="0"/>
                  </a:cubicBezTo>
                  <a:cubicBezTo>
                    <a:pt x="573992" y="757"/>
                    <a:pt x="576263" y="1514"/>
                    <a:pt x="577777" y="227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269">
              <a:extLst>
                <a:ext uri="{FF2B5EF4-FFF2-40B4-BE49-F238E27FC236}">
                  <a16:creationId xmlns:a16="http://schemas.microsoft.com/office/drawing/2014/main" id="{F1EE319F-9004-46BC-B888-22913CE00A3D}"/>
                </a:ext>
              </a:extLst>
            </p:cNvPr>
            <p:cNvSpPr/>
            <p:nvPr/>
          </p:nvSpPr>
          <p:spPr>
            <a:xfrm>
              <a:off x="2548158" y="3211754"/>
              <a:ext cx="567715" cy="885636"/>
            </a:xfrm>
            <a:custGeom>
              <a:avLst/>
              <a:gdLst>
                <a:gd name="connsiteX0" fmla="*/ 0 w 567715"/>
                <a:gd name="connsiteY0" fmla="*/ 0 h 885635"/>
                <a:gd name="connsiteX1" fmla="*/ 7570 w 567715"/>
                <a:gd name="connsiteY1" fmla="*/ 1514 h 885635"/>
                <a:gd name="connsiteX2" fmla="*/ 379991 w 567715"/>
                <a:gd name="connsiteY2" fmla="*/ 266448 h 885635"/>
                <a:gd name="connsiteX3" fmla="*/ 570743 w 567715"/>
                <a:gd name="connsiteY3" fmla="*/ 632813 h 885635"/>
                <a:gd name="connsiteX4" fmla="*/ 547277 w 567715"/>
                <a:gd name="connsiteY4" fmla="*/ 880337 h 885635"/>
                <a:gd name="connsiteX5" fmla="*/ 523055 w 567715"/>
                <a:gd name="connsiteY5" fmla="*/ 890178 h 885635"/>
                <a:gd name="connsiteX6" fmla="*/ 103703 w 567715"/>
                <a:gd name="connsiteY6" fmla="*/ 539708 h 885635"/>
                <a:gd name="connsiteX7" fmla="*/ 16653 w 567715"/>
                <a:gd name="connsiteY7" fmla="*/ 193780 h 885635"/>
                <a:gd name="connsiteX8" fmla="*/ 757 w 567715"/>
                <a:gd name="connsiteY8" fmla="*/ 14382 h 885635"/>
                <a:gd name="connsiteX9" fmla="*/ 0 w 567715"/>
                <a:gd name="connsiteY9" fmla="*/ 0 h 8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715" h="885635">
                  <a:moveTo>
                    <a:pt x="0" y="0"/>
                  </a:moveTo>
                  <a:cubicBezTo>
                    <a:pt x="3785" y="757"/>
                    <a:pt x="6056" y="757"/>
                    <a:pt x="7570" y="1514"/>
                  </a:cubicBezTo>
                  <a:cubicBezTo>
                    <a:pt x="140036" y="77966"/>
                    <a:pt x="270232" y="158204"/>
                    <a:pt x="379991" y="266448"/>
                  </a:cubicBezTo>
                  <a:cubicBezTo>
                    <a:pt x="482936" y="367880"/>
                    <a:pt x="555604" y="485964"/>
                    <a:pt x="570743" y="632813"/>
                  </a:cubicBezTo>
                  <a:cubicBezTo>
                    <a:pt x="579070" y="716835"/>
                    <a:pt x="569229" y="799343"/>
                    <a:pt x="547277" y="880337"/>
                  </a:cubicBezTo>
                  <a:cubicBezTo>
                    <a:pt x="542736" y="896990"/>
                    <a:pt x="533652" y="892449"/>
                    <a:pt x="523055" y="890178"/>
                  </a:cubicBezTo>
                  <a:cubicBezTo>
                    <a:pt x="324733" y="844003"/>
                    <a:pt x="185454" y="725919"/>
                    <a:pt x="103703" y="539708"/>
                  </a:cubicBezTo>
                  <a:cubicBezTo>
                    <a:pt x="55258" y="429193"/>
                    <a:pt x="30278" y="312622"/>
                    <a:pt x="16653" y="193780"/>
                  </a:cubicBezTo>
                  <a:cubicBezTo>
                    <a:pt x="9840" y="133981"/>
                    <a:pt x="6056" y="74182"/>
                    <a:pt x="757" y="14382"/>
                  </a:cubicBezTo>
                  <a:cubicBezTo>
                    <a:pt x="0" y="10598"/>
                    <a:pt x="0" y="6056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270">
              <a:extLst>
                <a:ext uri="{FF2B5EF4-FFF2-40B4-BE49-F238E27FC236}">
                  <a16:creationId xmlns:a16="http://schemas.microsoft.com/office/drawing/2014/main" id="{B3C08622-442B-43BD-873E-2F404BDA43CA}"/>
                </a:ext>
              </a:extLst>
            </p:cNvPr>
            <p:cNvSpPr/>
            <p:nvPr/>
          </p:nvSpPr>
          <p:spPr>
            <a:xfrm>
              <a:off x="2953885" y="5322904"/>
              <a:ext cx="991609" cy="454172"/>
            </a:xfrm>
            <a:custGeom>
              <a:avLst/>
              <a:gdLst>
                <a:gd name="connsiteX0" fmla="*/ 993123 w 991609"/>
                <a:gd name="connsiteY0" fmla="*/ 379985 h 454172"/>
                <a:gd name="connsiteX1" fmla="*/ 671418 w 991609"/>
                <a:gd name="connsiteY1" fmla="*/ 457194 h 454172"/>
                <a:gd name="connsiteX2" fmla="*/ 286128 w 991609"/>
                <a:gd name="connsiteY2" fmla="*/ 304290 h 454172"/>
                <a:gd name="connsiteX3" fmla="*/ 8326 w 991609"/>
                <a:gd name="connsiteY3" fmla="*/ 52224 h 454172"/>
                <a:gd name="connsiteX4" fmla="*/ 0 w 991609"/>
                <a:gd name="connsiteY4" fmla="*/ 40869 h 454172"/>
                <a:gd name="connsiteX5" fmla="*/ 171828 w 991609"/>
                <a:gd name="connsiteY5" fmla="*/ 15133 h 454172"/>
                <a:gd name="connsiteX6" fmla="*/ 445089 w 991609"/>
                <a:gd name="connsiteY6" fmla="*/ 1508 h 454172"/>
                <a:gd name="connsiteX7" fmla="*/ 988581 w 991609"/>
                <a:gd name="connsiteY7" fmla="*/ 367117 h 454172"/>
                <a:gd name="connsiteX8" fmla="*/ 993123 w 991609"/>
                <a:gd name="connsiteY8" fmla="*/ 379985 h 45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609" h="454172">
                  <a:moveTo>
                    <a:pt x="993123" y="379985"/>
                  </a:moveTo>
                  <a:cubicBezTo>
                    <a:pt x="890934" y="433728"/>
                    <a:pt x="785718" y="464007"/>
                    <a:pt x="671418" y="457194"/>
                  </a:cubicBezTo>
                  <a:cubicBezTo>
                    <a:pt x="526083" y="448868"/>
                    <a:pt x="401942" y="387554"/>
                    <a:pt x="286128" y="304290"/>
                  </a:cubicBezTo>
                  <a:cubicBezTo>
                    <a:pt x="183940" y="230865"/>
                    <a:pt x="93862" y="143815"/>
                    <a:pt x="8326" y="52224"/>
                  </a:cubicBezTo>
                  <a:cubicBezTo>
                    <a:pt x="6056" y="49953"/>
                    <a:pt x="4542" y="46925"/>
                    <a:pt x="0" y="40869"/>
                  </a:cubicBezTo>
                  <a:cubicBezTo>
                    <a:pt x="59042" y="31786"/>
                    <a:pt x="115057" y="22703"/>
                    <a:pt x="171828" y="15133"/>
                  </a:cubicBezTo>
                  <a:cubicBezTo>
                    <a:pt x="262663" y="3022"/>
                    <a:pt x="353497" y="-3034"/>
                    <a:pt x="445089" y="1508"/>
                  </a:cubicBezTo>
                  <a:cubicBezTo>
                    <a:pt x="699425" y="15133"/>
                    <a:pt x="883365" y="132461"/>
                    <a:pt x="988581" y="367117"/>
                  </a:cubicBezTo>
                  <a:cubicBezTo>
                    <a:pt x="989338" y="370901"/>
                    <a:pt x="990852" y="373929"/>
                    <a:pt x="993123" y="379985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271">
              <a:extLst>
                <a:ext uri="{FF2B5EF4-FFF2-40B4-BE49-F238E27FC236}">
                  <a16:creationId xmlns:a16="http://schemas.microsoft.com/office/drawing/2014/main" id="{42AF40A8-F64B-4946-A4E5-BEC4F0ED13F9}"/>
                </a:ext>
              </a:extLst>
            </p:cNvPr>
            <p:cNvSpPr/>
            <p:nvPr/>
          </p:nvSpPr>
          <p:spPr>
            <a:xfrm>
              <a:off x="2447483" y="4045160"/>
              <a:ext cx="840219" cy="635841"/>
            </a:xfrm>
            <a:custGeom>
              <a:avLst/>
              <a:gdLst>
                <a:gd name="connsiteX0" fmla="*/ 843246 w 840218"/>
                <a:gd name="connsiteY0" fmla="*/ 623730 h 635841"/>
                <a:gd name="connsiteX1" fmla="*/ 297483 w 840218"/>
                <a:gd name="connsiteY1" fmla="*/ 456443 h 635841"/>
                <a:gd name="connsiteX2" fmla="*/ 52987 w 840218"/>
                <a:gd name="connsiteY2" fmla="*/ 105974 h 635841"/>
                <a:gd name="connsiteX3" fmla="*/ 0 w 840218"/>
                <a:gd name="connsiteY3" fmla="*/ 0 h 635841"/>
                <a:gd name="connsiteX4" fmla="*/ 93105 w 840218"/>
                <a:gd name="connsiteY4" fmla="*/ 12868 h 635841"/>
                <a:gd name="connsiteX5" fmla="*/ 471582 w 840218"/>
                <a:gd name="connsiteY5" fmla="*/ 110515 h 635841"/>
                <a:gd name="connsiteX6" fmla="*/ 760738 w 840218"/>
                <a:gd name="connsiteY6" fmla="*/ 350469 h 635841"/>
                <a:gd name="connsiteX7" fmla="*/ 843246 w 840218"/>
                <a:gd name="connsiteY7" fmla="*/ 604806 h 635841"/>
                <a:gd name="connsiteX8" fmla="*/ 843246 w 840218"/>
                <a:gd name="connsiteY8" fmla="*/ 623730 h 63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218" h="635841">
                  <a:moveTo>
                    <a:pt x="843246" y="623730"/>
                  </a:moveTo>
                  <a:cubicBezTo>
                    <a:pt x="630542" y="663091"/>
                    <a:pt x="449630" y="606320"/>
                    <a:pt x="297483" y="456443"/>
                  </a:cubicBezTo>
                  <a:cubicBezTo>
                    <a:pt x="193780" y="355011"/>
                    <a:pt x="119599" y="233142"/>
                    <a:pt x="52987" y="105974"/>
                  </a:cubicBezTo>
                  <a:cubicBezTo>
                    <a:pt x="35577" y="71911"/>
                    <a:pt x="18924" y="37848"/>
                    <a:pt x="0" y="0"/>
                  </a:cubicBezTo>
                  <a:cubicBezTo>
                    <a:pt x="33306" y="4542"/>
                    <a:pt x="63584" y="8326"/>
                    <a:pt x="93105" y="12868"/>
                  </a:cubicBezTo>
                  <a:cubicBezTo>
                    <a:pt x="222544" y="33306"/>
                    <a:pt x="350470" y="59042"/>
                    <a:pt x="471582" y="110515"/>
                  </a:cubicBezTo>
                  <a:cubicBezTo>
                    <a:pt x="591181" y="161988"/>
                    <a:pt x="692613" y="236169"/>
                    <a:pt x="760738" y="350469"/>
                  </a:cubicBezTo>
                  <a:cubicBezTo>
                    <a:pt x="807670" y="429192"/>
                    <a:pt x="831892" y="514728"/>
                    <a:pt x="843246" y="604806"/>
                  </a:cubicBezTo>
                  <a:cubicBezTo>
                    <a:pt x="844003" y="610861"/>
                    <a:pt x="843246" y="616160"/>
                    <a:pt x="843246" y="62373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272">
              <a:extLst>
                <a:ext uri="{FF2B5EF4-FFF2-40B4-BE49-F238E27FC236}">
                  <a16:creationId xmlns:a16="http://schemas.microsoft.com/office/drawing/2014/main" id="{84BDB473-C23D-442D-AD02-BE41ED930019}"/>
                </a:ext>
              </a:extLst>
            </p:cNvPr>
            <p:cNvSpPr/>
            <p:nvPr/>
          </p:nvSpPr>
          <p:spPr>
            <a:xfrm>
              <a:off x="7963404" y="1361003"/>
              <a:ext cx="666119" cy="809940"/>
            </a:xfrm>
            <a:custGeom>
              <a:avLst/>
              <a:gdLst>
                <a:gd name="connsiteX0" fmla="*/ 0 w 666119"/>
                <a:gd name="connsiteY0" fmla="*/ 0 h 809940"/>
                <a:gd name="connsiteX1" fmla="*/ 535166 w 666119"/>
                <a:gd name="connsiteY1" fmla="*/ 345171 h 809940"/>
                <a:gd name="connsiteX2" fmla="*/ 662334 w 666119"/>
                <a:gd name="connsiteY2" fmla="*/ 805399 h 809940"/>
                <a:gd name="connsiteX3" fmla="*/ 659306 w 666119"/>
                <a:gd name="connsiteY3" fmla="*/ 814482 h 809940"/>
                <a:gd name="connsiteX4" fmla="*/ 325490 w 666119"/>
                <a:gd name="connsiteY4" fmla="*/ 705481 h 809940"/>
                <a:gd name="connsiteX5" fmla="*/ 114300 w 666119"/>
                <a:gd name="connsiteY5" fmla="*/ 426922 h 809940"/>
                <a:gd name="connsiteX6" fmla="*/ 4542 w 666119"/>
                <a:gd name="connsiteY6" fmla="*/ 29521 h 809940"/>
                <a:gd name="connsiteX7" fmla="*/ 0 w 666119"/>
                <a:gd name="connsiteY7" fmla="*/ 0 h 80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119" h="809940">
                  <a:moveTo>
                    <a:pt x="0" y="0"/>
                  </a:moveTo>
                  <a:cubicBezTo>
                    <a:pt x="200593" y="87807"/>
                    <a:pt x="393616" y="177127"/>
                    <a:pt x="535166" y="345171"/>
                  </a:cubicBezTo>
                  <a:cubicBezTo>
                    <a:pt x="647952" y="478395"/>
                    <a:pt x="684286" y="634327"/>
                    <a:pt x="662334" y="805399"/>
                  </a:cubicBezTo>
                  <a:cubicBezTo>
                    <a:pt x="662334" y="808427"/>
                    <a:pt x="660820" y="810697"/>
                    <a:pt x="659306" y="814482"/>
                  </a:cubicBezTo>
                  <a:cubicBezTo>
                    <a:pt x="538194" y="806913"/>
                    <a:pt x="424651" y="777391"/>
                    <a:pt x="325490" y="705481"/>
                  </a:cubicBezTo>
                  <a:cubicBezTo>
                    <a:pt x="226329" y="634327"/>
                    <a:pt x="161988" y="536680"/>
                    <a:pt x="114300" y="426922"/>
                  </a:cubicBezTo>
                  <a:cubicBezTo>
                    <a:pt x="59042" y="299754"/>
                    <a:pt x="29521" y="165016"/>
                    <a:pt x="4542" y="29521"/>
                  </a:cubicBezTo>
                  <a:cubicBezTo>
                    <a:pt x="3028" y="21195"/>
                    <a:pt x="2271" y="12868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273">
              <a:extLst>
                <a:ext uri="{FF2B5EF4-FFF2-40B4-BE49-F238E27FC236}">
                  <a16:creationId xmlns:a16="http://schemas.microsoft.com/office/drawing/2014/main" id="{CAA9C263-C7CB-4247-A1ED-47583130C29E}"/>
                </a:ext>
              </a:extLst>
            </p:cNvPr>
            <p:cNvSpPr/>
            <p:nvPr/>
          </p:nvSpPr>
          <p:spPr>
            <a:xfrm>
              <a:off x="8251803" y="5322750"/>
              <a:ext cx="991609" cy="454172"/>
            </a:xfrm>
            <a:custGeom>
              <a:avLst/>
              <a:gdLst>
                <a:gd name="connsiteX0" fmla="*/ 992367 w 991609"/>
                <a:gd name="connsiteY0" fmla="*/ 41781 h 454172"/>
                <a:gd name="connsiteX1" fmla="*/ 837191 w 991609"/>
                <a:gd name="connsiteY1" fmla="*/ 197713 h 454172"/>
                <a:gd name="connsiteX2" fmla="*/ 507916 w 991609"/>
                <a:gd name="connsiteY2" fmla="*/ 415715 h 454172"/>
                <a:gd name="connsiteX3" fmla="*/ 8327 w 991609"/>
                <a:gd name="connsiteY3" fmla="*/ 383924 h 454172"/>
                <a:gd name="connsiteX4" fmla="*/ 0 w 991609"/>
                <a:gd name="connsiteY4" fmla="*/ 378625 h 454172"/>
                <a:gd name="connsiteX5" fmla="*/ 133224 w 991609"/>
                <a:gd name="connsiteY5" fmla="*/ 173490 h 454172"/>
                <a:gd name="connsiteX6" fmla="*/ 501860 w 991609"/>
                <a:gd name="connsiteY6" fmla="*/ 5447 h 454172"/>
                <a:gd name="connsiteX7" fmla="*/ 992367 w 991609"/>
                <a:gd name="connsiteY7" fmla="*/ 41781 h 45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609" h="454172">
                  <a:moveTo>
                    <a:pt x="992367" y="41781"/>
                  </a:moveTo>
                  <a:cubicBezTo>
                    <a:pt x="939380" y="95524"/>
                    <a:pt x="890178" y="148511"/>
                    <a:pt x="837191" y="197713"/>
                  </a:cubicBezTo>
                  <a:cubicBezTo>
                    <a:pt x="739544" y="287791"/>
                    <a:pt x="633570" y="366513"/>
                    <a:pt x="507916" y="415715"/>
                  </a:cubicBezTo>
                  <a:cubicBezTo>
                    <a:pt x="336844" y="483084"/>
                    <a:pt x="170315" y="469459"/>
                    <a:pt x="8327" y="383924"/>
                  </a:cubicBezTo>
                  <a:cubicBezTo>
                    <a:pt x="6056" y="382410"/>
                    <a:pt x="3785" y="380896"/>
                    <a:pt x="0" y="378625"/>
                  </a:cubicBezTo>
                  <a:cubicBezTo>
                    <a:pt x="33306" y="302930"/>
                    <a:pt x="75695" y="233290"/>
                    <a:pt x="133224" y="173490"/>
                  </a:cubicBezTo>
                  <a:cubicBezTo>
                    <a:pt x="233899" y="69788"/>
                    <a:pt x="360310" y="20586"/>
                    <a:pt x="501860" y="5447"/>
                  </a:cubicBezTo>
                  <a:cubicBezTo>
                    <a:pt x="666876" y="-11206"/>
                    <a:pt x="828107" y="13016"/>
                    <a:pt x="992367" y="4178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274">
              <a:extLst>
                <a:ext uri="{FF2B5EF4-FFF2-40B4-BE49-F238E27FC236}">
                  <a16:creationId xmlns:a16="http://schemas.microsoft.com/office/drawing/2014/main" id="{101C0CD6-CA6C-444F-A936-AC826ADB28D6}"/>
                </a:ext>
              </a:extLst>
            </p:cNvPr>
            <p:cNvSpPr/>
            <p:nvPr/>
          </p:nvSpPr>
          <p:spPr>
            <a:xfrm>
              <a:off x="6338225" y="6422623"/>
              <a:ext cx="1014318" cy="431464"/>
            </a:xfrm>
            <a:custGeom>
              <a:avLst/>
              <a:gdLst>
                <a:gd name="connsiteX0" fmla="*/ 1018103 w 1014317"/>
                <a:gd name="connsiteY0" fmla="*/ 360438 h 431463"/>
                <a:gd name="connsiteX1" fmla="*/ 797072 w 1014317"/>
                <a:gd name="connsiteY1" fmla="*/ 408883 h 431463"/>
                <a:gd name="connsiteX2" fmla="*/ 514728 w 1014317"/>
                <a:gd name="connsiteY2" fmla="*/ 430835 h 431463"/>
                <a:gd name="connsiteX3" fmla="*/ 0 w 1014317"/>
                <a:gd name="connsiteY3" fmla="*/ 121241 h 431463"/>
                <a:gd name="connsiteX4" fmla="*/ 14382 w 1014317"/>
                <a:gd name="connsiteY4" fmla="*/ 109887 h 431463"/>
                <a:gd name="connsiteX5" fmla="*/ 339115 w 1014317"/>
                <a:gd name="connsiteY5" fmla="*/ 128 h 431463"/>
                <a:gd name="connsiteX6" fmla="*/ 632813 w 1014317"/>
                <a:gd name="connsiteY6" fmla="*/ 71282 h 431463"/>
                <a:gd name="connsiteX7" fmla="*/ 943921 w 1014317"/>
                <a:gd name="connsiteY7" fmla="*/ 287771 h 431463"/>
                <a:gd name="connsiteX8" fmla="*/ 1018859 w 1014317"/>
                <a:gd name="connsiteY8" fmla="*/ 353626 h 431463"/>
                <a:gd name="connsiteX9" fmla="*/ 1018103 w 1014317"/>
                <a:gd name="connsiteY9" fmla="*/ 360438 h 43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317" h="431463">
                  <a:moveTo>
                    <a:pt x="1018103" y="360438"/>
                  </a:moveTo>
                  <a:cubicBezTo>
                    <a:pt x="944678" y="376334"/>
                    <a:pt x="871253" y="394501"/>
                    <a:pt x="797072" y="408883"/>
                  </a:cubicBezTo>
                  <a:cubicBezTo>
                    <a:pt x="703967" y="427050"/>
                    <a:pt x="609348" y="435377"/>
                    <a:pt x="514728" y="430835"/>
                  </a:cubicBezTo>
                  <a:cubicBezTo>
                    <a:pt x="289156" y="419481"/>
                    <a:pt x="114300" y="321834"/>
                    <a:pt x="0" y="121241"/>
                  </a:cubicBezTo>
                  <a:cubicBezTo>
                    <a:pt x="4542" y="117456"/>
                    <a:pt x="9084" y="113671"/>
                    <a:pt x="14382" y="109887"/>
                  </a:cubicBezTo>
                  <a:cubicBezTo>
                    <a:pt x="112786" y="44789"/>
                    <a:pt x="219517" y="2399"/>
                    <a:pt x="339115" y="128"/>
                  </a:cubicBezTo>
                  <a:cubicBezTo>
                    <a:pt x="443575" y="-2142"/>
                    <a:pt x="540465" y="25865"/>
                    <a:pt x="632813" y="71282"/>
                  </a:cubicBezTo>
                  <a:cubicBezTo>
                    <a:pt x="747113" y="128054"/>
                    <a:pt x="847031" y="205263"/>
                    <a:pt x="943921" y="287771"/>
                  </a:cubicBezTo>
                  <a:cubicBezTo>
                    <a:pt x="968901" y="308965"/>
                    <a:pt x="993880" y="331674"/>
                    <a:pt x="1018859" y="353626"/>
                  </a:cubicBezTo>
                  <a:cubicBezTo>
                    <a:pt x="1018103" y="355897"/>
                    <a:pt x="1018103" y="358167"/>
                    <a:pt x="1018103" y="36043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275">
              <a:extLst>
                <a:ext uri="{FF2B5EF4-FFF2-40B4-BE49-F238E27FC236}">
                  <a16:creationId xmlns:a16="http://schemas.microsoft.com/office/drawing/2014/main" id="{1D339FAA-714B-4156-BF55-90F21970DFDD}"/>
                </a:ext>
              </a:extLst>
            </p:cNvPr>
            <p:cNvSpPr/>
            <p:nvPr/>
          </p:nvSpPr>
          <p:spPr>
            <a:xfrm>
              <a:off x="6432844" y="5632492"/>
              <a:ext cx="794801" cy="681258"/>
            </a:xfrm>
            <a:custGeom>
              <a:avLst/>
              <a:gdLst>
                <a:gd name="connsiteX0" fmla="*/ 798586 w 794801"/>
                <a:gd name="connsiteY0" fmla="*/ 4542 h 681258"/>
                <a:gd name="connsiteX1" fmla="*/ 719106 w 794801"/>
                <a:gd name="connsiteY1" fmla="*/ 184697 h 681258"/>
                <a:gd name="connsiteX2" fmla="*/ 496561 w 794801"/>
                <a:gd name="connsiteY2" fmla="*/ 513215 h 681258"/>
                <a:gd name="connsiteX3" fmla="*/ 0 w 794801"/>
                <a:gd name="connsiteY3" fmla="*/ 677474 h 681258"/>
                <a:gd name="connsiteX4" fmla="*/ 21195 w 794801"/>
                <a:gd name="connsiteY4" fmla="*/ 518513 h 681258"/>
                <a:gd name="connsiteX5" fmla="*/ 334574 w 794801"/>
                <a:gd name="connsiteY5" fmla="*/ 143064 h 681258"/>
                <a:gd name="connsiteX6" fmla="*/ 705481 w 794801"/>
                <a:gd name="connsiteY6" fmla="*/ 18924 h 681258"/>
                <a:gd name="connsiteX7" fmla="*/ 794045 w 794801"/>
                <a:gd name="connsiteY7" fmla="*/ 0 h 681258"/>
                <a:gd name="connsiteX8" fmla="*/ 798586 w 794801"/>
                <a:gd name="connsiteY8" fmla="*/ 4542 h 6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801" h="681258">
                  <a:moveTo>
                    <a:pt x="798586" y="4542"/>
                  </a:moveTo>
                  <a:cubicBezTo>
                    <a:pt x="772093" y="64341"/>
                    <a:pt x="747113" y="124897"/>
                    <a:pt x="719106" y="184697"/>
                  </a:cubicBezTo>
                  <a:cubicBezTo>
                    <a:pt x="661578" y="305053"/>
                    <a:pt x="593452" y="419353"/>
                    <a:pt x="496561" y="513215"/>
                  </a:cubicBezTo>
                  <a:cubicBezTo>
                    <a:pt x="358039" y="648709"/>
                    <a:pt x="192266" y="700182"/>
                    <a:pt x="0" y="677474"/>
                  </a:cubicBezTo>
                  <a:cubicBezTo>
                    <a:pt x="0" y="622973"/>
                    <a:pt x="7570" y="569986"/>
                    <a:pt x="21195" y="518513"/>
                  </a:cubicBezTo>
                  <a:cubicBezTo>
                    <a:pt x="65855" y="343657"/>
                    <a:pt x="177127" y="224059"/>
                    <a:pt x="334574" y="143064"/>
                  </a:cubicBezTo>
                  <a:cubicBezTo>
                    <a:pt x="451901" y="82508"/>
                    <a:pt x="577556" y="47688"/>
                    <a:pt x="705481" y="18924"/>
                  </a:cubicBezTo>
                  <a:cubicBezTo>
                    <a:pt x="735002" y="12112"/>
                    <a:pt x="764523" y="6056"/>
                    <a:pt x="794045" y="0"/>
                  </a:cubicBezTo>
                  <a:cubicBezTo>
                    <a:pt x="795558" y="1514"/>
                    <a:pt x="797072" y="3028"/>
                    <a:pt x="798586" y="454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276">
              <a:extLst>
                <a:ext uri="{FF2B5EF4-FFF2-40B4-BE49-F238E27FC236}">
                  <a16:creationId xmlns:a16="http://schemas.microsoft.com/office/drawing/2014/main" id="{EC9A76E3-921C-4944-97CE-12F0E01827E4}"/>
                </a:ext>
              </a:extLst>
            </p:cNvPr>
            <p:cNvSpPr/>
            <p:nvPr/>
          </p:nvSpPr>
          <p:spPr>
            <a:xfrm>
              <a:off x="4966625" y="5630978"/>
              <a:ext cx="794801" cy="681258"/>
            </a:xfrm>
            <a:custGeom>
              <a:avLst/>
              <a:gdLst>
                <a:gd name="connsiteX0" fmla="*/ 0 w 794801"/>
                <a:gd name="connsiteY0" fmla="*/ 0 h 681258"/>
                <a:gd name="connsiteX1" fmla="*/ 133981 w 794801"/>
                <a:gd name="connsiteY1" fmla="*/ 29521 h 681258"/>
                <a:gd name="connsiteX2" fmla="*/ 495048 w 794801"/>
                <a:gd name="connsiteY2" fmla="*/ 161231 h 681258"/>
                <a:gd name="connsiteX3" fmla="*/ 799343 w 794801"/>
                <a:gd name="connsiteY3" fmla="*/ 669147 h 681258"/>
                <a:gd name="connsiteX4" fmla="*/ 798586 w 794801"/>
                <a:gd name="connsiteY4" fmla="*/ 678987 h 681258"/>
                <a:gd name="connsiteX5" fmla="*/ 591938 w 794801"/>
                <a:gd name="connsiteY5" fmla="*/ 672932 h 681258"/>
                <a:gd name="connsiteX6" fmla="*/ 229357 w 794801"/>
                <a:gd name="connsiteY6" fmla="*/ 434491 h 681258"/>
                <a:gd name="connsiteX7" fmla="*/ 18167 w 794801"/>
                <a:gd name="connsiteY7" fmla="*/ 48445 h 681258"/>
                <a:gd name="connsiteX8" fmla="*/ 0 w 794801"/>
                <a:gd name="connsiteY8" fmla="*/ 0 h 6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801" h="681258">
                  <a:moveTo>
                    <a:pt x="0" y="0"/>
                  </a:moveTo>
                  <a:cubicBezTo>
                    <a:pt x="47688" y="10597"/>
                    <a:pt x="91591" y="18924"/>
                    <a:pt x="133981" y="29521"/>
                  </a:cubicBezTo>
                  <a:cubicBezTo>
                    <a:pt x="259635" y="59799"/>
                    <a:pt x="382262" y="96890"/>
                    <a:pt x="495048" y="161231"/>
                  </a:cubicBezTo>
                  <a:cubicBezTo>
                    <a:pt x="692613" y="273260"/>
                    <a:pt x="789503" y="445089"/>
                    <a:pt x="799343" y="669147"/>
                  </a:cubicBezTo>
                  <a:cubicBezTo>
                    <a:pt x="799343" y="672175"/>
                    <a:pt x="799343" y="674446"/>
                    <a:pt x="798586" y="678987"/>
                  </a:cubicBezTo>
                  <a:cubicBezTo>
                    <a:pt x="728947" y="687314"/>
                    <a:pt x="660064" y="686557"/>
                    <a:pt x="591938" y="672932"/>
                  </a:cubicBezTo>
                  <a:cubicBezTo>
                    <a:pt x="439033" y="641897"/>
                    <a:pt x="323976" y="554090"/>
                    <a:pt x="229357" y="434491"/>
                  </a:cubicBezTo>
                  <a:cubicBezTo>
                    <a:pt x="137766" y="317921"/>
                    <a:pt x="74182" y="185454"/>
                    <a:pt x="18167" y="48445"/>
                  </a:cubicBezTo>
                  <a:cubicBezTo>
                    <a:pt x="13625" y="34063"/>
                    <a:pt x="7570" y="19681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277">
              <a:extLst>
                <a:ext uri="{FF2B5EF4-FFF2-40B4-BE49-F238E27FC236}">
                  <a16:creationId xmlns:a16="http://schemas.microsoft.com/office/drawing/2014/main" id="{6D2689EC-FD9F-49E4-945F-3537A8234111}"/>
                </a:ext>
              </a:extLst>
            </p:cNvPr>
            <p:cNvSpPr/>
            <p:nvPr/>
          </p:nvSpPr>
          <p:spPr>
            <a:xfrm>
              <a:off x="3079664" y="1540401"/>
              <a:ext cx="401185" cy="1044596"/>
            </a:xfrm>
            <a:custGeom>
              <a:avLst/>
              <a:gdLst>
                <a:gd name="connsiteX0" fmla="*/ 189871 w 401185"/>
                <a:gd name="connsiteY0" fmla="*/ 1047624 h 1044596"/>
                <a:gd name="connsiteX1" fmla="*/ 1389 w 401185"/>
                <a:gd name="connsiteY1" fmla="*/ 658550 h 1044596"/>
                <a:gd name="connsiteX2" fmla="*/ 84654 w 401185"/>
                <a:gd name="connsiteY2" fmla="*/ 250552 h 1044596"/>
                <a:gd name="connsiteX3" fmla="*/ 199711 w 401185"/>
                <a:gd name="connsiteY3" fmla="*/ 14382 h 1044596"/>
                <a:gd name="connsiteX4" fmla="*/ 209552 w 401185"/>
                <a:gd name="connsiteY4" fmla="*/ 0 h 1044596"/>
                <a:gd name="connsiteX5" fmla="*/ 241344 w 401185"/>
                <a:gd name="connsiteY5" fmla="*/ 61313 h 1044596"/>
                <a:gd name="connsiteX6" fmla="*/ 391221 w 401185"/>
                <a:gd name="connsiteY6" fmla="*/ 445846 h 1044596"/>
                <a:gd name="connsiteX7" fmla="*/ 199711 w 401185"/>
                <a:gd name="connsiteY7" fmla="*/ 1040054 h 1044596"/>
                <a:gd name="connsiteX8" fmla="*/ 189871 w 401185"/>
                <a:gd name="connsiteY8" fmla="*/ 1047624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85" h="1044596">
                  <a:moveTo>
                    <a:pt x="189871" y="1047624"/>
                  </a:moveTo>
                  <a:cubicBezTo>
                    <a:pt x="78599" y="939380"/>
                    <a:pt x="10473" y="812968"/>
                    <a:pt x="1389" y="658550"/>
                  </a:cubicBezTo>
                  <a:cubicBezTo>
                    <a:pt x="-7694" y="515485"/>
                    <a:pt x="28640" y="380748"/>
                    <a:pt x="84654" y="250552"/>
                  </a:cubicBezTo>
                  <a:cubicBezTo>
                    <a:pt x="119474" y="170315"/>
                    <a:pt x="161107" y="93105"/>
                    <a:pt x="199711" y="14382"/>
                  </a:cubicBezTo>
                  <a:cubicBezTo>
                    <a:pt x="201982" y="9840"/>
                    <a:pt x="205010" y="6056"/>
                    <a:pt x="209552" y="0"/>
                  </a:cubicBezTo>
                  <a:cubicBezTo>
                    <a:pt x="220906" y="21952"/>
                    <a:pt x="231503" y="41632"/>
                    <a:pt x="241344" y="61313"/>
                  </a:cubicBezTo>
                  <a:cubicBezTo>
                    <a:pt x="304171" y="184697"/>
                    <a:pt x="360942" y="309594"/>
                    <a:pt x="391221" y="445846"/>
                  </a:cubicBezTo>
                  <a:cubicBezTo>
                    <a:pt x="442693" y="681258"/>
                    <a:pt x="379109" y="878823"/>
                    <a:pt x="199711" y="1040054"/>
                  </a:cubicBezTo>
                  <a:cubicBezTo>
                    <a:pt x="197440" y="1042325"/>
                    <a:pt x="194413" y="1044596"/>
                    <a:pt x="189871" y="104762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278">
              <a:extLst>
                <a:ext uri="{FF2B5EF4-FFF2-40B4-BE49-F238E27FC236}">
                  <a16:creationId xmlns:a16="http://schemas.microsoft.com/office/drawing/2014/main" id="{02C4C96A-3C86-48DC-96C3-63F4AEF7BD36}"/>
                </a:ext>
              </a:extLst>
            </p:cNvPr>
            <p:cNvSpPr/>
            <p:nvPr/>
          </p:nvSpPr>
          <p:spPr>
            <a:xfrm>
              <a:off x="4444383" y="5111708"/>
              <a:ext cx="454172" cy="984040"/>
            </a:xfrm>
            <a:custGeom>
              <a:avLst/>
              <a:gdLst>
                <a:gd name="connsiteX0" fmla="*/ 372365 w 454172"/>
                <a:gd name="connsiteY0" fmla="*/ 990853 h 984039"/>
                <a:gd name="connsiteX1" fmla="*/ 23410 w 454172"/>
                <a:gd name="connsiteY1" fmla="*/ 571500 h 984039"/>
                <a:gd name="connsiteX2" fmla="*/ 5243 w 454172"/>
                <a:gd name="connsiteY2" fmla="*/ 229357 h 984039"/>
                <a:gd name="connsiteX3" fmla="*/ 30979 w 454172"/>
                <a:gd name="connsiteY3" fmla="*/ 0 h 984039"/>
                <a:gd name="connsiteX4" fmla="*/ 41576 w 454172"/>
                <a:gd name="connsiteY4" fmla="*/ 3785 h 984039"/>
                <a:gd name="connsiteX5" fmla="*/ 327705 w 454172"/>
                <a:gd name="connsiteY5" fmla="*/ 311108 h 984039"/>
                <a:gd name="connsiteX6" fmla="*/ 454873 w 454172"/>
                <a:gd name="connsiteY6" fmla="*/ 610862 h 984039"/>
                <a:gd name="connsiteX7" fmla="*/ 372365 w 454172"/>
                <a:gd name="connsiteY7" fmla="*/ 990853 h 98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72" h="984039">
                  <a:moveTo>
                    <a:pt x="372365" y="990853"/>
                  </a:moveTo>
                  <a:cubicBezTo>
                    <a:pt x="185398" y="906830"/>
                    <a:pt x="69584" y="768308"/>
                    <a:pt x="23410" y="571500"/>
                  </a:cubicBezTo>
                  <a:cubicBezTo>
                    <a:pt x="-3084" y="458714"/>
                    <a:pt x="-3841" y="344414"/>
                    <a:pt x="5243" y="229357"/>
                  </a:cubicBezTo>
                  <a:cubicBezTo>
                    <a:pt x="10542" y="153662"/>
                    <a:pt x="21896" y="77966"/>
                    <a:pt x="30979" y="0"/>
                  </a:cubicBezTo>
                  <a:cubicBezTo>
                    <a:pt x="36278" y="2271"/>
                    <a:pt x="39306" y="2271"/>
                    <a:pt x="41576" y="3785"/>
                  </a:cubicBezTo>
                  <a:cubicBezTo>
                    <a:pt x="145279" y="98404"/>
                    <a:pt x="245954" y="195294"/>
                    <a:pt x="327705" y="311108"/>
                  </a:cubicBezTo>
                  <a:cubicBezTo>
                    <a:pt x="392046" y="401943"/>
                    <a:pt x="439734" y="499589"/>
                    <a:pt x="454873" y="610862"/>
                  </a:cubicBezTo>
                  <a:cubicBezTo>
                    <a:pt x="473040" y="746357"/>
                    <a:pt x="437463" y="870497"/>
                    <a:pt x="372365" y="990853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279">
              <a:extLst>
                <a:ext uri="{FF2B5EF4-FFF2-40B4-BE49-F238E27FC236}">
                  <a16:creationId xmlns:a16="http://schemas.microsoft.com/office/drawing/2014/main" id="{B804F9BB-87C6-4987-A265-3691E283A971}"/>
                </a:ext>
              </a:extLst>
            </p:cNvPr>
            <p:cNvSpPr/>
            <p:nvPr/>
          </p:nvSpPr>
          <p:spPr>
            <a:xfrm>
              <a:off x="6952871" y="378477"/>
              <a:ext cx="658550" cy="688828"/>
            </a:xfrm>
            <a:custGeom>
              <a:avLst/>
              <a:gdLst>
                <a:gd name="connsiteX0" fmla="*/ 425408 w 658549"/>
                <a:gd name="connsiteY0" fmla="*/ 0 h 688827"/>
                <a:gd name="connsiteX1" fmla="*/ 441304 w 658549"/>
                <a:gd name="connsiteY1" fmla="*/ 143064 h 688827"/>
                <a:gd name="connsiteX2" fmla="*/ 451144 w 658549"/>
                <a:gd name="connsiteY2" fmla="*/ 227086 h 688827"/>
                <a:gd name="connsiteX3" fmla="*/ 467797 w 658549"/>
                <a:gd name="connsiteY3" fmla="*/ 248281 h 688827"/>
                <a:gd name="connsiteX4" fmla="*/ 639626 w 658549"/>
                <a:gd name="connsiteY4" fmla="*/ 340629 h 688827"/>
                <a:gd name="connsiteX5" fmla="*/ 665362 w 658549"/>
                <a:gd name="connsiteY5" fmla="*/ 355011 h 688827"/>
                <a:gd name="connsiteX6" fmla="*/ 629028 w 658549"/>
                <a:gd name="connsiteY6" fmla="*/ 371664 h 688827"/>
                <a:gd name="connsiteX7" fmla="*/ 460984 w 658549"/>
                <a:gd name="connsiteY7" fmla="*/ 448117 h 688827"/>
                <a:gd name="connsiteX8" fmla="*/ 442061 w 658549"/>
                <a:gd name="connsiteY8" fmla="*/ 472339 h 688827"/>
                <a:gd name="connsiteX9" fmla="*/ 406484 w 658549"/>
                <a:gd name="connsiteY9" fmla="*/ 668390 h 688827"/>
                <a:gd name="connsiteX10" fmla="*/ 401185 w 658549"/>
                <a:gd name="connsiteY10" fmla="*/ 691856 h 688827"/>
                <a:gd name="connsiteX11" fmla="*/ 355011 w 658549"/>
                <a:gd name="connsiteY11" fmla="*/ 641140 h 688827"/>
                <a:gd name="connsiteX12" fmla="*/ 253579 w 658549"/>
                <a:gd name="connsiteY12" fmla="*/ 529111 h 688827"/>
                <a:gd name="connsiteX13" fmla="*/ 217246 w 658549"/>
                <a:gd name="connsiteY13" fmla="*/ 515485 h 688827"/>
                <a:gd name="connsiteX14" fmla="*/ 21951 w 658549"/>
                <a:gd name="connsiteY14" fmla="*/ 542736 h 688827"/>
                <a:gd name="connsiteX15" fmla="*/ 0 w 658549"/>
                <a:gd name="connsiteY15" fmla="*/ 544250 h 688827"/>
                <a:gd name="connsiteX16" fmla="*/ 33306 w 658549"/>
                <a:gd name="connsiteY16" fmla="*/ 485207 h 688827"/>
                <a:gd name="connsiteX17" fmla="*/ 108244 w 658549"/>
                <a:gd name="connsiteY17" fmla="*/ 354254 h 688827"/>
                <a:gd name="connsiteX18" fmla="*/ 109758 w 658549"/>
                <a:gd name="connsiteY18" fmla="*/ 317921 h 688827"/>
                <a:gd name="connsiteX19" fmla="*/ 22709 w 658549"/>
                <a:gd name="connsiteY19" fmla="*/ 138523 h 688827"/>
                <a:gd name="connsiteX20" fmla="*/ 13625 w 658549"/>
                <a:gd name="connsiteY20" fmla="*/ 118842 h 688827"/>
                <a:gd name="connsiteX21" fmla="*/ 170315 w 658549"/>
                <a:gd name="connsiteY21" fmla="*/ 150634 h 688827"/>
                <a:gd name="connsiteX22" fmla="*/ 248281 w 658549"/>
                <a:gd name="connsiteY22" fmla="*/ 163502 h 688827"/>
                <a:gd name="connsiteX23" fmla="*/ 306566 w 658549"/>
                <a:gd name="connsiteY23" fmla="*/ 112786 h 688827"/>
                <a:gd name="connsiteX24" fmla="*/ 425408 w 658549"/>
                <a:gd name="connsiteY24" fmla="*/ 0 h 68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8549" h="688827">
                  <a:moveTo>
                    <a:pt x="425408" y="0"/>
                  </a:moveTo>
                  <a:cubicBezTo>
                    <a:pt x="431464" y="50716"/>
                    <a:pt x="436762" y="96890"/>
                    <a:pt x="441304" y="143064"/>
                  </a:cubicBezTo>
                  <a:cubicBezTo>
                    <a:pt x="444332" y="171072"/>
                    <a:pt x="446603" y="199836"/>
                    <a:pt x="451144" y="227086"/>
                  </a:cubicBezTo>
                  <a:cubicBezTo>
                    <a:pt x="452658" y="234656"/>
                    <a:pt x="460228" y="243739"/>
                    <a:pt x="467797" y="248281"/>
                  </a:cubicBezTo>
                  <a:cubicBezTo>
                    <a:pt x="524569" y="280073"/>
                    <a:pt x="582097" y="310351"/>
                    <a:pt x="639626" y="340629"/>
                  </a:cubicBezTo>
                  <a:cubicBezTo>
                    <a:pt x="647195" y="344414"/>
                    <a:pt x="654008" y="348956"/>
                    <a:pt x="665362" y="355011"/>
                  </a:cubicBezTo>
                  <a:cubicBezTo>
                    <a:pt x="650980" y="361067"/>
                    <a:pt x="640383" y="366366"/>
                    <a:pt x="629028" y="371664"/>
                  </a:cubicBezTo>
                  <a:cubicBezTo>
                    <a:pt x="573014" y="397401"/>
                    <a:pt x="516999" y="421623"/>
                    <a:pt x="460984" y="448117"/>
                  </a:cubicBezTo>
                  <a:cubicBezTo>
                    <a:pt x="452658" y="451901"/>
                    <a:pt x="444332" y="463256"/>
                    <a:pt x="442061" y="472339"/>
                  </a:cubicBezTo>
                  <a:cubicBezTo>
                    <a:pt x="429193" y="537437"/>
                    <a:pt x="417839" y="603292"/>
                    <a:pt x="406484" y="668390"/>
                  </a:cubicBezTo>
                  <a:cubicBezTo>
                    <a:pt x="404970" y="675203"/>
                    <a:pt x="403456" y="681258"/>
                    <a:pt x="401185" y="691856"/>
                  </a:cubicBezTo>
                  <a:cubicBezTo>
                    <a:pt x="383776" y="672932"/>
                    <a:pt x="369393" y="657036"/>
                    <a:pt x="355011" y="641140"/>
                  </a:cubicBezTo>
                  <a:cubicBezTo>
                    <a:pt x="320948" y="604049"/>
                    <a:pt x="286885" y="566958"/>
                    <a:pt x="253579" y="529111"/>
                  </a:cubicBezTo>
                  <a:cubicBezTo>
                    <a:pt x="242982" y="516999"/>
                    <a:pt x="233142" y="513215"/>
                    <a:pt x="217246" y="515485"/>
                  </a:cubicBezTo>
                  <a:cubicBezTo>
                    <a:pt x="152148" y="525326"/>
                    <a:pt x="87050" y="533652"/>
                    <a:pt x="21951" y="542736"/>
                  </a:cubicBezTo>
                  <a:cubicBezTo>
                    <a:pt x="15896" y="543493"/>
                    <a:pt x="9840" y="543493"/>
                    <a:pt x="0" y="544250"/>
                  </a:cubicBezTo>
                  <a:cubicBezTo>
                    <a:pt x="12111" y="523055"/>
                    <a:pt x="22709" y="504131"/>
                    <a:pt x="33306" y="485207"/>
                  </a:cubicBezTo>
                  <a:cubicBezTo>
                    <a:pt x="58286" y="441304"/>
                    <a:pt x="82508" y="397401"/>
                    <a:pt x="108244" y="354254"/>
                  </a:cubicBezTo>
                  <a:cubicBezTo>
                    <a:pt x="115814" y="341386"/>
                    <a:pt x="117328" y="331546"/>
                    <a:pt x="109758" y="317921"/>
                  </a:cubicBezTo>
                  <a:cubicBezTo>
                    <a:pt x="80237" y="258878"/>
                    <a:pt x="51473" y="198322"/>
                    <a:pt x="22709" y="138523"/>
                  </a:cubicBezTo>
                  <a:cubicBezTo>
                    <a:pt x="20438" y="133224"/>
                    <a:pt x="18167" y="127168"/>
                    <a:pt x="13625" y="118842"/>
                  </a:cubicBezTo>
                  <a:cubicBezTo>
                    <a:pt x="68126" y="130196"/>
                    <a:pt x="118842" y="140793"/>
                    <a:pt x="170315" y="150634"/>
                  </a:cubicBezTo>
                  <a:cubicBezTo>
                    <a:pt x="196808" y="155932"/>
                    <a:pt x="225572" y="169558"/>
                    <a:pt x="248281" y="163502"/>
                  </a:cubicBezTo>
                  <a:cubicBezTo>
                    <a:pt x="270989" y="157446"/>
                    <a:pt x="287642" y="130953"/>
                    <a:pt x="306566" y="112786"/>
                  </a:cubicBezTo>
                  <a:cubicBezTo>
                    <a:pt x="345928" y="76452"/>
                    <a:pt x="383776" y="39362"/>
                    <a:pt x="425408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280">
              <a:extLst>
                <a:ext uri="{FF2B5EF4-FFF2-40B4-BE49-F238E27FC236}">
                  <a16:creationId xmlns:a16="http://schemas.microsoft.com/office/drawing/2014/main" id="{CFA4E5A2-02F6-4136-B7F6-746C13A0E13F}"/>
                </a:ext>
              </a:extLst>
            </p:cNvPr>
            <p:cNvSpPr/>
            <p:nvPr/>
          </p:nvSpPr>
          <p:spPr>
            <a:xfrm>
              <a:off x="4563925" y="384532"/>
              <a:ext cx="673689" cy="688828"/>
            </a:xfrm>
            <a:custGeom>
              <a:avLst/>
              <a:gdLst>
                <a:gd name="connsiteX0" fmla="*/ 221030 w 673688"/>
                <a:gd name="connsiteY0" fmla="*/ 0 h 688827"/>
                <a:gd name="connsiteX1" fmla="*/ 376963 w 673688"/>
                <a:gd name="connsiteY1" fmla="*/ 135495 h 688827"/>
                <a:gd name="connsiteX2" fmla="*/ 439033 w 673688"/>
                <a:gd name="connsiteY2" fmla="*/ 149877 h 688827"/>
                <a:gd name="connsiteX3" fmla="*/ 615403 w 673688"/>
                <a:gd name="connsiteY3" fmla="*/ 103703 h 688827"/>
                <a:gd name="connsiteX4" fmla="*/ 636598 w 673688"/>
                <a:gd name="connsiteY4" fmla="*/ 99161 h 688827"/>
                <a:gd name="connsiteX5" fmla="*/ 629785 w 673688"/>
                <a:gd name="connsiteY5" fmla="*/ 118085 h 688827"/>
                <a:gd name="connsiteX6" fmla="*/ 551062 w 673688"/>
                <a:gd name="connsiteY6" fmla="*/ 303538 h 688827"/>
                <a:gd name="connsiteX7" fmla="*/ 554090 w 673688"/>
                <a:gd name="connsiteY7" fmla="*/ 336087 h 688827"/>
                <a:gd name="connsiteX8" fmla="*/ 661577 w 673688"/>
                <a:gd name="connsiteY8" fmla="*/ 504131 h 688827"/>
                <a:gd name="connsiteX9" fmla="*/ 673689 w 673688"/>
                <a:gd name="connsiteY9" fmla="*/ 524569 h 688827"/>
                <a:gd name="connsiteX10" fmla="*/ 516999 w 673688"/>
                <a:gd name="connsiteY10" fmla="*/ 511701 h 688827"/>
                <a:gd name="connsiteX11" fmla="*/ 485207 w 673688"/>
                <a:gd name="connsiteY11" fmla="*/ 508673 h 688827"/>
                <a:gd name="connsiteX12" fmla="*/ 397401 w 673688"/>
                <a:gd name="connsiteY12" fmla="*/ 546521 h 688827"/>
                <a:gd name="connsiteX13" fmla="*/ 279316 w 673688"/>
                <a:gd name="connsiteY13" fmla="*/ 691099 h 688827"/>
                <a:gd name="connsiteX14" fmla="*/ 252065 w 673688"/>
                <a:gd name="connsiteY14" fmla="*/ 575285 h 688827"/>
                <a:gd name="connsiteX15" fmla="*/ 229357 w 673688"/>
                <a:gd name="connsiteY15" fmla="*/ 473853 h 688827"/>
                <a:gd name="connsiteX16" fmla="*/ 205891 w 673688"/>
                <a:gd name="connsiteY16" fmla="*/ 448117 h 688827"/>
                <a:gd name="connsiteX17" fmla="*/ 0 w 673688"/>
                <a:gd name="connsiteY17" fmla="*/ 367123 h 688827"/>
                <a:gd name="connsiteX18" fmla="*/ 19681 w 673688"/>
                <a:gd name="connsiteY18" fmla="*/ 354254 h 688827"/>
                <a:gd name="connsiteX19" fmla="*/ 190752 w 673688"/>
                <a:gd name="connsiteY19" fmla="*/ 251309 h 688827"/>
                <a:gd name="connsiteX20" fmla="*/ 208162 w 673688"/>
                <a:gd name="connsiteY20" fmla="*/ 223301 h 688827"/>
                <a:gd name="connsiteX21" fmla="*/ 218760 w 673688"/>
                <a:gd name="connsiteY21" fmla="*/ 49959 h 688827"/>
                <a:gd name="connsiteX22" fmla="*/ 221030 w 673688"/>
                <a:gd name="connsiteY22" fmla="*/ 0 h 68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688" h="688827">
                  <a:moveTo>
                    <a:pt x="221030" y="0"/>
                  </a:moveTo>
                  <a:cubicBezTo>
                    <a:pt x="275531" y="47688"/>
                    <a:pt x="327004" y="90077"/>
                    <a:pt x="376963" y="135495"/>
                  </a:cubicBezTo>
                  <a:cubicBezTo>
                    <a:pt x="396644" y="153662"/>
                    <a:pt x="413297" y="157446"/>
                    <a:pt x="439033" y="149877"/>
                  </a:cubicBezTo>
                  <a:cubicBezTo>
                    <a:pt x="497318" y="132467"/>
                    <a:pt x="556361" y="118842"/>
                    <a:pt x="615403" y="103703"/>
                  </a:cubicBezTo>
                  <a:cubicBezTo>
                    <a:pt x="621459" y="102189"/>
                    <a:pt x="627515" y="100675"/>
                    <a:pt x="636598" y="99161"/>
                  </a:cubicBezTo>
                  <a:cubicBezTo>
                    <a:pt x="633570" y="106730"/>
                    <a:pt x="632056" y="112786"/>
                    <a:pt x="629785" y="118085"/>
                  </a:cubicBezTo>
                  <a:cubicBezTo>
                    <a:pt x="604049" y="180155"/>
                    <a:pt x="577556" y="242225"/>
                    <a:pt x="551062" y="303538"/>
                  </a:cubicBezTo>
                  <a:cubicBezTo>
                    <a:pt x="545764" y="316407"/>
                    <a:pt x="546520" y="324733"/>
                    <a:pt x="554090" y="336087"/>
                  </a:cubicBezTo>
                  <a:cubicBezTo>
                    <a:pt x="590424" y="391345"/>
                    <a:pt x="626001" y="448117"/>
                    <a:pt x="661577" y="504131"/>
                  </a:cubicBezTo>
                  <a:cubicBezTo>
                    <a:pt x="665362" y="510187"/>
                    <a:pt x="668390" y="516242"/>
                    <a:pt x="673689" y="524569"/>
                  </a:cubicBezTo>
                  <a:cubicBezTo>
                    <a:pt x="619188" y="520027"/>
                    <a:pt x="568472" y="515485"/>
                    <a:pt x="516999" y="511701"/>
                  </a:cubicBezTo>
                  <a:cubicBezTo>
                    <a:pt x="506402" y="510944"/>
                    <a:pt x="495048" y="511701"/>
                    <a:pt x="485207" y="508673"/>
                  </a:cubicBezTo>
                  <a:cubicBezTo>
                    <a:pt x="445089" y="496562"/>
                    <a:pt x="420866" y="515485"/>
                    <a:pt x="397401" y="546521"/>
                  </a:cubicBezTo>
                  <a:cubicBezTo>
                    <a:pt x="361067" y="594966"/>
                    <a:pt x="320948" y="640383"/>
                    <a:pt x="279316" y="691099"/>
                  </a:cubicBezTo>
                  <a:cubicBezTo>
                    <a:pt x="269476" y="649466"/>
                    <a:pt x="260392" y="612376"/>
                    <a:pt x="252065" y="575285"/>
                  </a:cubicBezTo>
                  <a:cubicBezTo>
                    <a:pt x="244496" y="541222"/>
                    <a:pt x="235413" y="507916"/>
                    <a:pt x="229357" y="473853"/>
                  </a:cubicBezTo>
                  <a:cubicBezTo>
                    <a:pt x="226329" y="459471"/>
                    <a:pt x="218760" y="452658"/>
                    <a:pt x="205891" y="448117"/>
                  </a:cubicBezTo>
                  <a:cubicBezTo>
                    <a:pt x="137765" y="422380"/>
                    <a:pt x="70397" y="395130"/>
                    <a:pt x="0" y="367123"/>
                  </a:cubicBezTo>
                  <a:cubicBezTo>
                    <a:pt x="8327" y="361824"/>
                    <a:pt x="13625" y="358039"/>
                    <a:pt x="19681" y="354254"/>
                  </a:cubicBezTo>
                  <a:cubicBezTo>
                    <a:pt x="76452" y="320191"/>
                    <a:pt x="133224" y="285372"/>
                    <a:pt x="190752" y="251309"/>
                  </a:cubicBezTo>
                  <a:cubicBezTo>
                    <a:pt x="202863" y="244496"/>
                    <a:pt x="207405" y="236170"/>
                    <a:pt x="208162" y="223301"/>
                  </a:cubicBezTo>
                  <a:cubicBezTo>
                    <a:pt x="211190" y="165016"/>
                    <a:pt x="214975" y="107487"/>
                    <a:pt x="218760" y="49959"/>
                  </a:cubicBezTo>
                  <a:cubicBezTo>
                    <a:pt x="218760" y="34820"/>
                    <a:pt x="220274" y="20438"/>
                    <a:pt x="22103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281">
              <a:extLst>
                <a:ext uri="{FF2B5EF4-FFF2-40B4-BE49-F238E27FC236}">
                  <a16:creationId xmlns:a16="http://schemas.microsoft.com/office/drawing/2014/main" id="{41F6CB44-80CD-4A84-95FE-D37C4C6E8002}"/>
                </a:ext>
              </a:extLst>
            </p:cNvPr>
            <p:cNvSpPr/>
            <p:nvPr/>
          </p:nvSpPr>
          <p:spPr>
            <a:xfrm>
              <a:off x="5959748" y="6307695"/>
              <a:ext cx="272503" cy="272503"/>
            </a:xfrm>
            <a:custGeom>
              <a:avLst/>
              <a:gdLst>
                <a:gd name="connsiteX0" fmla="*/ 139279 w 272503"/>
                <a:gd name="connsiteY0" fmla="*/ 278559 h 272503"/>
                <a:gd name="connsiteX1" fmla="*/ 0 w 272503"/>
                <a:gd name="connsiteY1" fmla="*/ 139280 h 272503"/>
                <a:gd name="connsiteX2" fmla="*/ 139279 w 272503"/>
                <a:gd name="connsiteY2" fmla="*/ 0 h 272503"/>
                <a:gd name="connsiteX3" fmla="*/ 279316 w 272503"/>
                <a:gd name="connsiteY3" fmla="*/ 140794 h 272503"/>
                <a:gd name="connsiteX4" fmla="*/ 139279 w 272503"/>
                <a:gd name="connsiteY4" fmla="*/ 278559 h 27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03" h="272503">
                  <a:moveTo>
                    <a:pt x="139279" y="278559"/>
                  </a:moveTo>
                  <a:cubicBezTo>
                    <a:pt x="62827" y="277802"/>
                    <a:pt x="0" y="215732"/>
                    <a:pt x="0" y="139280"/>
                  </a:cubicBezTo>
                  <a:cubicBezTo>
                    <a:pt x="0" y="62827"/>
                    <a:pt x="62827" y="757"/>
                    <a:pt x="139279" y="0"/>
                  </a:cubicBezTo>
                  <a:cubicBezTo>
                    <a:pt x="216489" y="0"/>
                    <a:pt x="279316" y="62827"/>
                    <a:pt x="279316" y="140794"/>
                  </a:cubicBezTo>
                  <a:cubicBezTo>
                    <a:pt x="278559" y="216489"/>
                    <a:pt x="215732" y="278559"/>
                    <a:pt x="139279" y="278559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4" name="Rounded Rectangle 12">
            <a:extLst>
              <a:ext uri="{FF2B5EF4-FFF2-40B4-BE49-F238E27FC236}">
                <a16:creationId xmlns:a16="http://schemas.microsoft.com/office/drawing/2014/main" id="{E56656BA-0C22-485A-972E-5C3F62515D1C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6332520" y="5139653"/>
            <a:ext cx="289915" cy="34548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5" name="Rounded Rectangle 1">
            <a:extLst>
              <a:ext uri="{FF2B5EF4-FFF2-40B4-BE49-F238E27FC236}">
                <a16:creationId xmlns:a16="http://schemas.microsoft.com/office/drawing/2014/main" id="{ECCD2685-B870-426E-A5CF-4D29874F85DF}"/>
              </a:ext>
            </a:extLst>
          </p:cNvPr>
          <p:cNvSpPr>
            <a:spLocks/>
          </p:cNvSpPr>
          <p:nvPr/>
        </p:nvSpPr>
        <p:spPr>
          <a:xfrm flipH="1" flipV="1">
            <a:off x="7374275" y="5372394"/>
            <a:ext cx="305976" cy="103508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1DFB059-AAEF-4092-8D97-88D28EEC289E}"/>
              </a:ext>
            </a:extLst>
          </p:cNvPr>
          <p:cNvGrpSpPr/>
          <p:nvPr/>
        </p:nvGrpSpPr>
        <p:grpSpPr>
          <a:xfrm flipH="1" flipV="1">
            <a:off x="8615129" y="5435593"/>
            <a:ext cx="185333" cy="104383"/>
            <a:chOff x="756338" y="2636912"/>
            <a:chExt cx="1152128" cy="1918185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8E1C02FF-577B-4CE9-A48B-A4F36F19A1C9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90" name="Freeform 6">
                <a:extLst>
                  <a:ext uri="{FF2B5EF4-FFF2-40B4-BE49-F238E27FC236}">
                    <a16:creationId xmlns:a16="http://schemas.microsoft.com/office/drawing/2014/main" id="{57D46CDB-6A8B-4401-990B-A8E4B84CDF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91" name="Rounded Rectangle 49">
                <a:extLst>
                  <a:ext uri="{FF2B5EF4-FFF2-40B4-BE49-F238E27FC236}">
                    <a16:creationId xmlns:a16="http://schemas.microsoft.com/office/drawing/2014/main" id="{36038E10-A585-43BC-BB90-3BCD87DE3389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94AE868A-B034-4C95-9436-4BFF54FFFF2D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3" name="Right Triangle 3">
                <a:extLst>
                  <a:ext uri="{FF2B5EF4-FFF2-40B4-BE49-F238E27FC236}">
                    <a16:creationId xmlns:a16="http://schemas.microsoft.com/office/drawing/2014/main" id="{723E3445-E0A8-4A54-BFB1-7674F5D90418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88" name="Rounded Rectangle 6">
              <a:extLst>
                <a:ext uri="{FF2B5EF4-FFF2-40B4-BE49-F238E27FC236}">
                  <a16:creationId xmlns:a16="http://schemas.microsoft.com/office/drawing/2014/main" id="{5D47BDF5-74DB-41B4-895F-0437CEF64A7B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CCD454FF-EEAA-4A9D-A6F6-9FD820D8CEF7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4" name="Rounded Rectangle 3">
            <a:extLst>
              <a:ext uri="{FF2B5EF4-FFF2-40B4-BE49-F238E27FC236}">
                <a16:creationId xmlns:a16="http://schemas.microsoft.com/office/drawing/2014/main" id="{3840A513-4515-486F-9F75-C63EBDF83E28}"/>
              </a:ext>
            </a:extLst>
          </p:cNvPr>
          <p:cNvSpPr/>
          <p:nvPr/>
        </p:nvSpPr>
        <p:spPr>
          <a:xfrm flipH="1" flipV="1">
            <a:off x="10461879" y="5456015"/>
            <a:ext cx="368183" cy="1013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95" name="Trapezoid 18">
            <a:extLst>
              <a:ext uri="{FF2B5EF4-FFF2-40B4-BE49-F238E27FC236}">
                <a16:creationId xmlns:a16="http://schemas.microsoft.com/office/drawing/2014/main" id="{76B47AC6-E79A-4E23-B5B7-36DF67175766}"/>
              </a:ext>
            </a:extLst>
          </p:cNvPr>
          <p:cNvSpPr/>
          <p:nvPr/>
        </p:nvSpPr>
        <p:spPr>
          <a:xfrm rot="10800000" flipH="1" flipV="1">
            <a:off x="9259752" y="5568633"/>
            <a:ext cx="398528" cy="7459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8D09AD6-ECD7-4D4D-A085-5848B7D25356}"/>
              </a:ext>
            </a:extLst>
          </p:cNvPr>
          <p:cNvGrpSpPr/>
          <p:nvPr/>
        </p:nvGrpSpPr>
        <p:grpSpPr>
          <a:xfrm flipH="1" flipV="1">
            <a:off x="6460958" y="2925139"/>
            <a:ext cx="640153" cy="315267"/>
            <a:chOff x="3941816" y="1814078"/>
            <a:chExt cx="1781788" cy="2593958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A32A9931-2B99-4191-A303-98935DD6D7A2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202" name="Freeform 21">
                <a:extLst>
                  <a:ext uri="{FF2B5EF4-FFF2-40B4-BE49-F238E27FC236}">
                    <a16:creationId xmlns:a16="http://schemas.microsoft.com/office/drawing/2014/main" id="{DC1F7414-1A82-4043-B0D6-545B39631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3C42DC93-333D-4CCD-9D5F-E8FBCB667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3">
                <a:extLst>
                  <a:ext uri="{FF2B5EF4-FFF2-40B4-BE49-F238E27FC236}">
                    <a16:creationId xmlns:a16="http://schemas.microsoft.com/office/drawing/2014/main" id="{1E2528AB-6AEC-4702-9D09-B2FBE0AAA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: Shape 305">
                <a:extLst>
                  <a:ext uri="{FF2B5EF4-FFF2-40B4-BE49-F238E27FC236}">
                    <a16:creationId xmlns:a16="http://schemas.microsoft.com/office/drawing/2014/main" id="{8FCF0C16-FD3A-4389-B8CE-77BEFA0B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6" name="Freeform: Shape 306">
                <a:extLst>
                  <a:ext uri="{FF2B5EF4-FFF2-40B4-BE49-F238E27FC236}">
                    <a16:creationId xmlns:a16="http://schemas.microsoft.com/office/drawing/2014/main" id="{72E3827C-7E34-4CFB-91BA-301985CF4792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8" name="Chevron 2">
              <a:extLst>
                <a:ext uri="{FF2B5EF4-FFF2-40B4-BE49-F238E27FC236}">
                  <a16:creationId xmlns:a16="http://schemas.microsoft.com/office/drawing/2014/main" id="{09AC3446-94C1-4560-A00A-DCEC67400792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9" name="Chevron 2">
              <a:extLst>
                <a:ext uri="{FF2B5EF4-FFF2-40B4-BE49-F238E27FC236}">
                  <a16:creationId xmlns:a16="http://schemas.microsoft.com/office/drawing/2014/main" id="{6B7A937E-F79D-4669-9F9C-53AAD57F43BD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0" name="Chevron 2">
              <a:extLst>
                <a:ext uri="{FF2B5EF4-FFF2-40B4-BE49-F238E27FC236}">
                  <a16:creationId xmlns:a16="http://schemas.microsoft.com/office/drawing/2014/main" id="{445582A5-7F97-4C9A-BB00-998827A68264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1" name="Chevron 2">
              <a:extLst>
                <a:ext uri="{FF2B5EF4-FFF2-40B4-BE49-F238E27FC236}">
                  <a16:creationId xmlns:a16="http://schemas.microsoft.com/office/drawing/2014/main" id="{BC35AD54-374B-4660-9E50-26A64F02C1C8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7" name="Freeform: Shape 34">
            <a:extLst>
              <a:ext uri="{FF2B5EF4-FFF2-40B4-BE49-F238E27FC236}">
                <a16:creationId xmlns:a16="http://schemas.microsoft.com/office/drawing/2014/main" id="{1D2E3C83-C960-4DEC-A800-5A385069899B}"/>
              </a:ext>
            </a:extLst>
          </p:cNvPr>
          <p:cNvSpPr/>
          <p:nvPr/>
        </p:nvSpPr>
        <p:spPr>
          <a:xfrm>
            <a:off x="3471631" y="203484"/>
            <a:ext cx="2511862" cy="2843411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8" name="Freeform: Shape 15">
            <a:extLst>
              <a:ext uri="{FF2B5EF4-FFF2-40B4-BE49-F238E27FC236}">
                <a16:creationId xmlns:a16="http://schemas.microsoft.com/office/drawing/2014/main" id="{8820131E-1E49-496C-84C2-3E337DB1DE2E}"/>
              </a:ext>
            </a:extLst>
          </p:cNvPr>
          <p:cNvSpPr/>
          <p:nvPr/>
        </p:nvSpPr>
        <p:spPr>
          <a:xfrm>
            <a:off x="6498055" y="1188446"/>
            <a:ext cx="3797258" cy="977033"/>
          </a:xfrm>
          <a:custGeom>
            <a:avLst/>
            <a:gdLst>
              <a:gd name="connsiteX0" fmla="*/ 6506984 w 6742275"/>
              <a:gd name="connsiteY0" fmla="*/ 136630 h 1196581"/>
              <a:gd name="connsiteX1" fmla="*/ 6102755 w 6742275"/>
              <a:gd name="connsiteY1" fmla="*/ 105182 h 1196581"/>
              <a:gd name="connsiteX2" fmla="*/ 6102755 w 6742275"/>
              <a:gd name="connsiteY2" fmla="*/ 105182 h 1196581"/>
              <a:gd name="connsiteX3" fmla="*/ 6102755 w 6742275"/>
              <a:gd name="connsiteY3" fmla="*/ 105182 h 1196581"/>
              <a:gd name="connsiteX4" fmla="*/ 4977508 w 6742275"/>
              <a:gd name="connsiteY4" fmla="*/ 43051 h 1196581"/>
              <a:gd name="connsiteX5" fmla="*/ 2995479 w 6742275"/>
              <a:gd name="connsiteY5" fmla="*/ 97 h 1196581"/>
              <a:gd name="connsiteX6" fmla="*/ 339221 w 6742275"/>
              <a:gd name="connsiteY6" fmla="*/ 72199 h 1196581"/>
              <a:gd name="connsiteX7" fmla="*/ 339221 w 6742275"/>
              <a:gd name="connsiteY7" fmla="*/ 72199 h 1196581"/>
              <a:gd name="connsiteX8" fmla="*/ 99905 w 6742275"/>
              <a:gd name="connsiteY8" fmla="*/ 77568 h 1196581"/>
              <a:gd name="connsiteX9" fmla="*/ 8627 w 6742275"/>
              <a:gd name="connsiteY9" fmla="*/ 203363 h 1196581"/>
              <a:gd name="connsiteX10" fmla="*/ 262517 w 6742275"/>
              <a:gd name="connsiteY10" fmla="*/ 1114605 h 1196581"/>
              <a:gd name="connsiteX11" fmla="*/ 363000 w 6742275"/>
              <a:gd name="connsiteY11" fmla="*/ 1193610 h 1196581"/>
              <a:gd name="connsiteX12" fmla="*/ 658310 w 6742275"/>
              <a:gd name="connsiteY12" fmla="*/ 1192843 h 1196581"/>
              <a:gd name="connsiteX13" fmla="*/ 658310 w 6742275"/>
              <a:gd name="connsiteY13" fmla="*/ 1192843 h 1196581"/>
              <a:gd name="connsiteX14" fmla="*/ 6221646 w 6742275"/>
              <a:gd name="connsiteY14" fmla="*/ 1152957 h 1196581"/>
              <a:gd name="connsiteX15" fmla="*/ 6436417 w 6742275"/>
              <a:gd name="connsiteY15" fmla="*/ 998782 h 1196581"/>
              <a:gd name="connsiteX16" fmla="*/ 6719454 w 6742275"/>
              <a:gd name="connsiteY16" fmla="*/ 465690 h 1196581"/>
              <a:gd name="connsiteX17" fmla="*/ 6743233 w 6742275"/>
              <a:gd name="connsiteY17" fmla="*/ 316884 h 1196581"/>
              <a:gd name="connsiteX18" fmla="*/ 6506984 w 6742275"/>
              <a:gd name="connsiteY18" fmla="*/ 136630 h 11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42275" h="1196581">
                <a:moveTo>
                  <a:pt x="6506984" y="136630"/>
                </a:moveTo>
                <a:cubicBezTo>
                  <a:pt x="6373519" y="118988"/>
                  <a:pt x="6237754" y="111318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5727673" y="78335"/>
                  <a:pt x="5352590" y="58392"/>
                  <a:pt x="4977508" y="43051"/>
                </a:cubicBezTo>
                <a:cubicBezTo>
                  <a:pt x="4317087" y="16205"/>
                  <a:pt x="3656667" y="2398"/>
                  <a:pt x="2995479" y="97"/>
                </a:cubicBezTo>
                <a:cubicBezTo>
                  <a:pt x="2213099" y="-2971"/>
                  <a:pt x="442772" y="67597"/>
                  <a:pt x="339221" y="72199"/>
                </a:cubicBezTo>
                <a:lnTo>
                  <a:pt x="339221" y="72199"/>
                </a:lnTo>
                <a:cubicBezTo>
                  <a:pt x="259449" y="71432"/>
                  <a:pt x="179677" y="70665"/>
                  <a:pt x="99905" y="77568"/>
                </a:cubicBezTo>
                <a:cubicBezTo>
                  <a:pt x="8627" y="85239"/>
                  <a:pt x="-15151" y="117454"/>
                  <a:pt x="8627" y="203363"/>
                </a:cubicBezTo>
                <a:cubicBezTo>
                  <a:pt x="10929" y="209499"/>
                  <a:pt x="235671" y="992646"/>
                  <a:pt x="262517" y="1114605"/>
                </a:cubicBezTo>
                <a:cubicBezTo>
                  <a:pt x="278625" y="1163696"/>
                  <a:pt x="313142" y="1189775"/>
                  <a:pt x="363000" y="1193610"/>
                </a:cubicBezTo>
                <a:cubicBezTo>
                  <a:pt x="461181" y="1200514"/>
                  <a:pt x="560129" y="1201281"/>
                  <a:pt x="658310" y="1192843"/>
                </a:cubicBezTo>
                <a:cubicBezTo>
                  <a:pt x="658310" y="1192843"/>
                  <a:pt x="658310" y="1192843"/>
                  <a:pt x="658310" y="1192843"/>
                </a:cubicBezTo>
                <a:cubicBezTo>
                  <a:pt x="1439156" y="1189008"/>
                  <a:pt x="6221646" y="1152957"/>
                  <a:pt x="6221646" y="1152957"/>
                </a:cubicBezTo>
                <a:cubicBezTo>
                  <a:pt x="6320593" y="1139917"/>
                  <a:pt x="6388093" y="1082389"/>
                  <a:pt x="6436417" y="998782"/>
                </a:cubicBezTo>
                <a:cubicBezTo>
                  <a:pt x="6536132" y="823897"/>
                  <a:pt x="6627409" y="645177"/>
                  <a:pt x="6719454" y="465690"/>
                </a:cubicBezTo>
                <a:cubicBezTo>
                  <a:pt x="6726357" y="451883"/>
                  <a:pt x="6743233" y="352168"/>
                  <a:pt x="6743233" y="316884"/>
                </a:cubicBezTo>
                <a:cubicBezTo>
                  <a:pt x="6698744" y="213334"/>
                  <a:pt x="6617438" y="151204"/>
                  <a:pt x="6506984" y="136630"/>
                </a:cubicBezTo>
                <a:close/>
              </a:path>
            </a:pathLst>
          </a:custGeom>
          <a:solidFill>
            <a:schemeClr val="tx1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0" name="Freeform: Shape 20">
            <a:extLst>
              <a:ext uri="{FF2B5EF4-FFF2-40B4-BE49-F238E27FC236}">
                <a16:creationId xmlns:a16="http://schemas.microsoft.com/office/drawing/2014/main" id="{B534CDA4-8587-4ABF-A143-80B8B3F43B36}"/>
              </a:ext>
            </a:extLst>
          </p:cNvPr>
          <p:cNvSpPr/>
          <p:nvPr/>
        </p:nvSpPr>
        <p:spPr>
          <a:xfrm>
            <a:off x="6488725" y="1250663"/>
            <a:ext cx="367197" cy="928962"/>
          </a:xfrm>
          <a:custGeom>
            <a:avLst/>
            <a:gdLst>
              <a:gd name="connsiteX0" fmla="*/ 262518 w 651983"/>
              <a:gd name="connsiteY0" fmla="*/ 1042891 h 1127547"/>
              <a:gd name="connsiteX1" fmla="*/ 8627 w 651983"/>
              <a:gd name="connsiteY1" fmla="*/ 131649 h 1127547"/>
              <a:gd name="connsiteX2" fmla="*/ 99905 w 651983"/>
              <a:gd name="connsiteY2" fmla="*/ 5854 h 1127547"/>
              <a:gd name="connsiteX3" fmla="*/ 339221 w 651983"/>
              <a:gd name="connsiteY3" fmla="*/ 485 h 1127547"/>
              <a:gd name="connsiteX4" fmla="*/ 659077 w 651983"/>
              <a:gd name="connsiteY4" fmla="*/ 1121897 h 1127547"/>
              <a:gd name="connsiteX5" fmla="*/ 363767 w 651983"/>
              <a:gd name="connsiteY5" fmla="*/ 1122663 h 1127547"/>
              <a:gd name="connsiteX6" fmla="*/ 262518 w 651983"/>
              <a:gd name="connsiteY6" fmla="*/ 1042891 h 11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83" h="1127547">
                <a:moveTo>
                  <a:pt x="262518" y="1042891"/>
                </a:moveTo>
                <a:cubicBezTo>
                  <a:pt x="235671" y="920932"/>
                  <a:pt x="10929" y="137785"/>
                  <a:pt x="8627" y="131649"/>
                </a:cubicBezTo>
                <a:cubicBezTo>
                  <a:pt x="-15151" y="45740"/>
                  <a:pt x="8627" y="13525"/>
                  <a:pt x="99905" y="5854"/>
                </a:cubicBezTo>
                <a:cubicBezTo>
                  <a:pt x="179677" y="-1049"/>
                  <a:pt x="259449" y="-282"/>
                  <a:pt x="339221" y="485"/>
                </a:cubicBezTo>
                <a:cubicBezTo>
                  <a:pt x="364534" y="90229"/>
                  <a:pt x="642969" y="1066670"/>
                  <a:pt x="659077" y="1121897"/>
                </a:cubicBezTo>
                <a:cubicBezTo>
                  <a:pt x="560896" y="1130334"/>
                  <a:pt x="461948" y="1129567"/>
                  <a:pt x="363767" y="1122663"/>
                </a:cubicBezTo>
                <a:cubicBezTo>
                  <a:pt x="313142" y="1118061"/>
                  <a:pt x="278625" y="1091215"/>
                  <a:pt x="262518" y="1042891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1" name="Freeform: Shape 21">
            <a:extLst>
              <a:ext uri="{FF2B5EF4-FFF2-40B4-BE49-F238E27FC236}">
                <a16:creationId xmlns:a16="http://schemas.microsoft.com/office/drawing/2014/main" id="{71A3D325-BDB1-4E5C-B87F-21741C139934}"/>
              </a:ext>
            </a:extLst>
          </p:cNvPr>
          <p:cNvSpPr/>
          <p:nvPr/>
        </p:nvSpPr>
        <p:spPr>
          <a:xfrm flipH="1" flipV="1">
            <a:off x="11794639" y="2291566"/>
            <a:ext cx="100797" cy="67974"/>
          </a:xfrm>
          <a:custGeom>
            <a:avLst/>
            <a:gdLst>
              <a:gd name="connsiteX0" fmla="*/ 120248 w 368178"/>
              <a:gd name="connsiteY0" fmla="*/ 507364 h 506245"/>
              <a:gd name="connsiteX1" fmla="*/ 9794 w 368178"/>
              <a:gd name="connsiteY1" fmla="*/ 350121 h 506245"/>
              <a:gd name="connsiteX2" fmla="*/ 152463 w 368178"/>
              <a:gd name="connsiteY2" fmla="*/ 57879 h 506245"/>
              <a:gd name="connsiteX3" fmla="*/ 301269 w 368178"/>
              <a:gd name="connsiteY3" fmla="*/ 11857 h 506245"/>
              <a:gd name="connsiteX4" fmla="*/ 360332 w 368178"/>
              <a:gd name="connsiteY4" fmla="*/ 159896 h 506245"/>
              <a:gd name="connsiteX5" fmla="*/ 217662 w 368178"/>
              <a:gd name="connsiteY5" fmla="*/ 452137 h 506245"/>
              <a:gd name="connsiteX6" fmla="*/ 120248 w 368178"/>
              <a:gd name="connsiteY6" fmla="*/ 507364 h 5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78" h="506245">
                <a:moveTo>
                  <a:pt x="120248" y="507364"/>
                </a:moveTo>
                <a:cubicBezTo>
                  <a:pt x="33572" y="506597"/>
                  <a:pt x="-23956" y="426058"/>
                  <a:pt x="9794" y="350121"/>
                </a:cubicBezTo>
                <a:cubicBezTo>
                  <a:pt x="53516" y="251173"/>
                  <a:pt x="102606" y="153759"/>
                  <a:pt x="152463" y="57879"/>
                </a:cubicBezTo>
                <a:cubicBezTo>
                  <a:pt x="180845" y="3420"/>
                  <a:pt x="246810" y="-14222"/>
                  <a:pt x="301269" y="11857"/>
                </a:cubicBezTo>
                <a:cubicBezTo>
                  <a:pt x="358030" y="38703"/>
                  <a:pt x="386410" y="101601"/>
                  <a:pt x="360332" y="159896"/>
                </a:cubicBezTo>
                <a:cubicBezTo>
                  <a:pt x="315843" y="258844"/>
                  <a:pt x="267519" y="355491"/>
                  <a:pt x="217662" y="452137"/>
                </a:cubicBezTo>
                <a:cubicBezTo>
                  <a:pt x="198486" y="491257"/>
                  <a:pt x="162435" y="510432"/>
                  <a:pt x="120248" y="507364"/>
                </a:cubicBezTo>
                <a:close/>
              </a:path>
            </a:pathLst>
          </a:custGeom>
          <a:solidFill>
            <a:srgbClr val="FEFEFE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2" name="Freeform: Shape 88">
            <a:extLst>
              <a:ext uri="{FF2B5EF4-FFF2-40B4-BE49-F238E27FC236}">
                <a16:creationId xmlns:a16="http://schemas.microsoft.com/office/drawing/2014/main" id="{CBE1B90A-C98B-4B00-8B14-F0DA9A57D232}"/>
              </a:ext>
            </a:extLst>
          </p:cNvPr>
          <p:cNvSpPr/>
          <p:nvPr/>
        </p:nvSpPr>
        <p:spPr>
          <a:xfrm rot="4263804" flipH="1" flipV="1">
            <a:off x="4209791" y="2365095"/>
            <a:ext cx="92150" cy="278604"/>
          </a:xfrm>
          <a:custGeom>
            <a:avLst/>
            <a:gdLst>
              <a:gd name="connsiteX0" fmla="*/ 317660 w 1235637"/>
              <a:gd name="connsiteY0" fmla="*/ 716670 h 1433339"/>
              <a:gd name="connsiteX1" fmla="*/ 405575 w 1235637"/>
              <a:gd name="connsiteY1" fmla="*/ 928912 h 1433339"/>
              <a:gd name="connsiteX2" fmla="*/ 830061 w 1235637"/>
              <a:gd name="connsiteY2" fmla="*/ 928914 h 1433339"/>
              <a:gd name="connsiteX3" fmla="*/ 830061 w 1235637"/>
              <a:gd name="connsiteY3" fmla="*/ 504428 h 1433339"/>
              <a:gd name="connsiteX4" fmla="*/ 405575 w 1235637"/>
              <a:gd name="connsiteY4" fmla="*/ 504428 h 1433339"/>
              <a:gd name="connsiteX5" fmla="*/ 317660 w 1235637"/>
              <a:gd name="connsiteY5" fmla="*/ 716670 h 1433339"/>
              <a:gd name="connsiteX6" fmla="*/ 0 w 1235637"/>
              <a:gd name="connsiteY6" fmla="*/ 1124430 h 1433339"/>
              <a:gd name="connsiteX7" fmla="*/ 0 w 1235637"/>
              <a:gd name="connsiteY7" fmla="*/ 308909 h 1433339"/>
              <a:gd name="connsiteX8" fmla="*/ 617819 w 1235637"/>
              <a:gd name="connsiteY8" fmla="*/ 0 h 1433339"/>
              <a:gd name="connsiteX9" fmla="*/ 1235637 w 1235637"/>
              <a:gd name="connsiteY9" fmla="*/ 308908 h 1433339"/>
              <a:gd name="connsiteX10" fmla="*/ 1235637 w 1235637"/>
              <a:gd name="connsiteY10" fmla="*/ 1124428 h 1433339"/>
              <a:gd name="connsiteX11" fmla="*/ 617819 w 1235637"/>
              <a:gd name="connsiteY11" fmla="*/ 1433339 h 14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5637" h="1433339">
                <a:moveTo>
                  <a:pt x="317660" y="716670"/>
                </a:moveTo>
                <a:cubicBezTo>
                  <a:pt x="317660" y="793486"/>
                  <a:pt x="346965" y="870302"/>
                  <a:pt x="405575" y="928912"/>
                </a:cubicBezTo>
                <a:cubicBezTo>
                  <a:pt x="522794" y="1046132"/>
                  <a:pt x="712841" y="1046133"/>
                  <a:pt x="830061" y="928914"/>
                </a:cubicBezTo>
                <a:cubicBezTo>
                  <a:pt x="947280" y="811695"/>
                  <a:pt x="947280" y="621648"/>
                  <a:pt x="830061" y="504428"/>
                </a:cubicBezTo>
                <a:cubicBezTo>
                  <a:pt x="712841" y="387210"/>
                  <a:pt x="522794" y="387210"/>
                  <a:pt x="405575" y="504428"/>
                </a:cubicBezTo>
                <a:cubicBezTo>
                  <a:pt x="346965" y="563038"/>
                  <a:pt x="317660" y="639854"/>
                  <a:pt x="317660" y="716670"/>
                </a:cubicBezTo>
                <a:close/>
                <a:moveTo>
                  <a:pt x="0" y="1124430"/>
                </a:moveTo>
                <a:lnTo>
                  <a:pt x="0" y="308909"/>
                </a:lnTo>
                <a:lnTo>
                  <a:pt x="617819" y="0"/>
                </a:lnTo>
                <a:lnTo>
                  <a:pt x="1235637" y="308908"/>
                </a:lnTo>
                <a:lnTo>
                  <a:pt x="1235637" y="1124428"/>
                </a:lnTo>
                <a:lnTo>
                  <a:pt x="617819" y="14333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43DE168-2F4A-48C9-9A45-E7F5097F2D6A}"/>
              </a:ext>
            </a:extLst>
          </p:cNvPr>
          <p:cNvGrpSpPr/>
          <p:nvPr/>
        </p:nvGrpSpPr>
        <p:grpSpPr>
          <a:xfrm rot="221306">
            <a:off x="4003954" y="644319"/>
            <a:ext cx="2021525" cy="1674395"/>
            <a:chOff x="3799566" y="2619240"/>
            <a:chExt cx="2435582" cy="1778689"/>
          </a:xfrm>
        </p:grpSpPr>
        <p:sp>
          <p:nvSpPr>
            <p:cNvPr id="214" name="Freeform: Shape 4">
              <a:extLst>
                <a:ext uri="{FF2B5EF4-FFF2-40B4-BE49-F238E27FC236}">
                  <a16:creationId xmlns:a16="http://schemas.microsoft.com/office/drawing/2014/main" id="{09CCA920-3D2D-4043-ABE3-F48EB0D80D80}"/>
                </a:ext>
              </a:extLst>
            </p:cNvPr>
            <p:cNvSpPr/>
            <p:nvPr/>
          </p:nvSpPr>
          <p:spPr>
            <a:xfrm>
              <a:off x="3799566" y="2619240"/>
              <a:ext cx="1532581" cy="1778689"/>
            </a:xfrm>
            <a:custGeom>
              <a:avLst/>
              <a:gdLst>
                <a:gd name="connsiteX0" fmla="*/ 137300 w 2101687"/>
                <a:gd name="connsiteY0" fmla="*/ 537924 h 2439184"/>
                <a:gd name="connsiteX1" fmla="*/ 388122 w 2101687"/>
                <a:gd name="connsiteY1" fmla="*/ 233409 h 2439184"/>
                <a:gd name="connsiteX2" fmla="*/ 1069253 w 2101687"/>
                <a:gd name="connsiteY2" fmla="*/ 229 h 2439184"/>
                <a:gd name="connsiteX3" fmla="*/ 1275586 w 2101687"/>
                <a:gd name="connsiteY3" fmla="*/ 7900 h 2439184"/>
                <a:gd name="connsiteX4" fmla="*/ 1304734 w 2101687"/>
                <a:gd name="connsiteY4" fmla="*/ 15570 h 2439184"/>
                <a:gd name="connsiteX5" fmla="*/ 1302433 w 2101687"/>
                <a:gd name="connsiteY5" fmla="*/ 70797 h 2439184"/>
                <a:gd name="connsiteX6" fmla="*/ 1581635 w 2101687"/>
                <a:gd name="connsiteY6" fmla="*/ 757297 h 2439184"/>
                <a:gd name="connsiteX7" fmla="*/ 1635328 w 2101687"/>
                <a:gd name="connsiteY7" fmla="*/ 887694 h 2439184"/>
                <a:gd name="connsiteX8" fmla="*/ 1646833 w 2101687"/>
                <a:gd name="connsiteY8" fmla="*/ 935250 h 2439184"/>
                <a:gd name="connsiteX9" fmla="*/ 1622288 w 2101687"/>
                <a:gd name="connsiteY9" fmla="*/ 956727 h 2439184"/>
                <a:gd name="connsiteX10" fmla="*/ 1524874 w 2101687"/>
                <a:gd name="connsiteY10" fmla="*/ 1011954 h 2439184"/>
                <a:gd name="connsiteX11" fmla="*/ 1518738 w 2101687"/>
                <a:gd name="connsiteY11" fmla="*/ 1019625 h 2439184"/>
                <a:gd name="connsiteX12" fmla="*/ 1517971 w 2101687"/>
                <a:gd name="connsiteY12" fmla="*/ 1042636 h 2439184"/>
                <a:gd name="connsiteX13" fmla="*/ 1528709 w 2101687"/>
                <a:gd name="connsiteY13" fmla="*/ 1053374 h 2439184"/>
                <a:gd name="connsiteX14" fmla="*/ 1727372 w 2101687"/>
                <a:gd name="connsiteY14" fmla="*/ 1551183 h 2439184"/>
                <a:gd name="connsiteX15" fmla="*/ 1743480 w 2101687"/>
                <a:gd name="connsiteY15" fmla="*/ 1590302 h 2439184"/>
                <a:gd name="connsiteX16" fmla="*/ 1825554 w 2101687"/>
                <a:gd name="connsiteY16" fmla="*/ 1626353 h 2439184"/>
                <a:gd name="connsiteX17" fmla="*/ 1878479 w 2101687"/>
                <a:gd name="connsiteY17" fmla="*/ 1604875 h 2439184"/>
                <a:gd name="connsiteX18" fmla="*/ 1919132 w 2101687"/>
                <a:gd name="connsiteY18" fmla="*/ 1601040 h 2439184"/>
                <a:gd name="connsiteX19" fmla="*/ 1959785 w 2101687"/>
                <a:gd name="connsiteY19" fmla="*/ 1683113 h 2439184"/>
                <a:gd name="connsiteX20" fmla="*/ 2094017 w 2101687"/>
                <a:gd name="connsiteY20" fmla="*/ 2012940 h 2439184"/>
                <a:gd name="connsiteX21" fmla="*/ 2102455 w 2101687"/>
                <a:gd name="connsiteY21" fmla="*/ 2056662 h 2439184"/>
                <a:gd name="connsiteX22" fmla="*/ 1854701 w 2101687"/>
                <a:gd name="connsiteY22" fmla="*/ 2338165 h 2439184"/>
                <a:gd name="connsiteX23" fmla="*/ 1775696 w 2101687"/>
                <a:gd name="connsiteY23" fmla="*/ 2442482 h 2439184"/>
                <a:gd name="connsiteX24" fmla="*/ 1634561 w 2101687"/>
                <a:gd name="connsiteY24" fmla="*/ 2097315 h 2439184"/>
                <a:gd name="connsiteX25" fmla="*/ 1561692 w 2101687"/>
                <a:gd name="connsiteY25" fmla="*/ 2057429 h 2439184"/>
                <a:gd name="connsiteX26" fmla="*/ 645847 w 2101687"/>
                <a:gd name="connsiteY26" fmla="*/ 2009872 h 2439184"/>
                <a:gd name="connsiteX27" fmla="*/ 330594 w 2101687"/>
                <a:gd name="connsiteY27" fmla="*/ 1848027 h 2439184"/>
                <a:gd name="connsiteX28" fmla="*/ 330594 w 2101687"/>
                <a:gd name="connsiteY28" fmla="*/ 1826550 h 2439184"/>
                <a:gd name="connsiteX29" fmla="*/ 869823 w 2101687"/>
                <a:gd name="connsiteY29" fmla="*/ 1604109 h 2439184"/>
                <a:gd name="connsiteX30" fmla="*/ 1109906 w 2101687"/>
                <a:gd name="connsiteY30" fmla="*/ 1505927 h 2439184"/>
                <a:gd name="connsiteX31" fmla="*/ 1152093 w 2101687"/>
                <a:gd name="connsiteY31" fmla="*/ 1505160 h 2439184"/>
                <a:gd name="connsiteX32" fmla="*/ 1229564 w 2101687"/>
                <a:gd name="connsiteY32" fmla="*/ 1545813 h 2439184"/>
                <a:gd name="connsiteX33" fmla="*/ 1457375 w 2101687"/>
                <a:gd name="connsiteY33" fmla="*/ 1692318 h 2439184"/>
                <a:gd name="connsiteX34" fmla="*/ 1377603 w 2101687"/>
                <a:gd name="connsiteY34" fmla="*/ 1485984 h 2439184"/>
                <a:gd name="connsiteX35" fmla="*/ 1366097 w 2101687"/>
                <a:gd name="connsiteY35" fmla="*/ 1451468 h 2439184"/>
                <a:gd name="connsiteX36" fmla="*/ 1296296 w 2101687"/>
                <a:gd name="connsiteY36" fmla="*/ 1294992 h 2439184"/>
                <a:gd name="connsiteX37" fmla="*/ 1282490 w 2101687"/>
                <a:gd name="connsiteY37" fmla="*/ 1290389 h 2439184"/>
                <a:gd name="connsiteX38" fmla="*/ 1201184 w 2101687"/>
                <a:gd name="connsiteY38" fmla="*/ 1045704 h 2439184"/>
                <a:gd name="connsiteX39" fmla="*/ 1178172 w 2101687"/>
                <a:gd name="connsiteY39" fmla="*/ 988943 h 2439184"/>
                <a:gd name="connsiteX40" fmla="*/ 1010191 w 2101687"/>
                <a:gd name="connsiteY40" fmla="*/ 782609 h 2439184"/>
                <a:gd name="connsiteX41" fmla="*/ 891300 w 2101687"/>
                <a:gd name="connsiteY41" fmla="*/ 699002 h 2439184"/>
                <a:gd name="connsiteX42" fmla="*/ 836073 w 2101687"/>
                <a:gd name="connsiteY42" fmla="*/ 693633 h 2439184"/>
                <a:gd name="connsiteX43" fmla="*/ 0 w 2101687"/>
                <a:gd name="connsiteY43" fmla="*/ 1067181 h 2439184"/>
                <a:gd name="connsiteX44" fmla="*/ 0 w 2101687"/>
                <a:gd name="connsiteY44" fmla="*/ 998148 h 2439184"/>
                <a:gd name="connsiteX45" fmla="*/ 6903 w 2101687"/>
                <a:gd name="connsiteY45" fmla="*/ 952125 h 2439184"/>
                <a:gd name="connsiteX46" fmla="*/ 123493 w 2101687"/>
                <a:gd name="connsiteY46" fmla="*/ 561702 h 2439184"/>
                <a:gd name="connsiteX47" fmla="*/ 137300 w 2101687"/>
                <a:gd name="connsiteY47" fmla="*/ 537924 h 24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01687" h="2439184">
                  <a:moveTo>
                    <a:pt x="137300" y="537924"/>
                  </a:moveTo>
                  <a:cubicBezTo>
                    <a:pt x="197896" y="417499"/>
                    <a:pt x="283038" y="316250"/>
                    <a:pt x="388122" y="233409"/>
                  </a:cubicBezTo>
                  <a:cubicBezTo>
                    <a:pt x="588319" y="76933"/>
                    <a:pt x="816130" y="997"/>
                    <a:pt x="1069253" y="229"/>
                  </a:cubicBezTo>
                  <a:cubicBezTo>
                    <a:pt x="1138286" y="229"/>
                    <a:pt x="1207320" y="-2072"/>
                    <a:pt x="1275586" y="7900"/>
                  </a:cubicBezTo>
                  <a:cubicBezTo>
                    <a:pt x="1285558" y="9434"/>
                    <a:pt x="1296296" y="7900"/>
                    <a:pt x="1304734" y="15570"/>
                  </a:cubicBezTo>
                  <a:cubicBezTo>
                    <a:pt x="1284791" y="33212"/>
                    <a:pt x="1294762" y="51621"/>
                    <a:pt x="1302433" y="70797"/>
                  </a:cubicBezTo>
                  <a:cubicBezTo>
                    <a:pt x="1394477" y="300142"/>
                    <a:pt x="1488823" y="527952"/>
                    <a:pt x="1581635" y="757297"/>
                  </a:cubicBezTo>
                  <a:cubicBezTo>
                    <a:pt x="1599277" y="801018"/>
                    <a:pt x="1618453" y="843973"/>
                    <a:pt x="1635328" y="887694"/>
                  </a:cubicBezTo>
                  <a:cubicBezTo>
                    <a:pt x="1641464" y="903035"/>
                    <a:pt x="1649134" y="917608"/>
                    <a:pt x="1646833" y="935250"/>
                  </a:cubicBezTo>
                  <a:cubicBezTo>
                    <a:pt x="1643765" y="948290"/>
                    <a:pt x="1633027" y="952125"/>
                    <a:pt x="1622288" y="956727"/>
                  </a:cubicBezTo>
                  <a:cubicBezTo>
                    <a:pt x="1589305" y="974369"/>
                    <a:pt x="1548652" y="978971"/>
                    <a:pt x="1524874" y="1011954"/>
                  </a:cubicBezTo>
                  <a:cubicBezTo>
                    <a:pt x="1522573" y="1014255"/>
                    <a:pt x="1520272" y="1017324"/>
                    <a:pt x="1518738" y="1019625"/>
                  </a:cubicBezTo>
                  <a:cubicBezTo>
                    <a:pt x="1514903" y="1027295"/>
                    <a:pt x="1506465" y="1034965"/>
                    <a:pt x="1517971" y="1042636"/>
                  </a:cubicBezTo>
                  <a:cubicBezTo>
                    <a:pt x="1522573" y="1044937"/>
                    <a:pt x="1526408" y="1048772"/>
                    <a:pt x="1528709" y="1053374"/>
                  </a:cubicBezTo>
                  <a:cubicBezTo>
                    <a:pt x="1596209" y="1219055"/>
                    <a:pt x="1659873" y="1385502"/>
                    <a:pt x="1727372" y="1551183"/>
                  </a:cubicBezTo>
                  <a:cubicBezTo>
                    <a:pt x="1732742" y="1564222"/>
                    <a:pt x="1737344" y="1577262"/>
                    <a:pt x="1743480" y="1590302"/>
                  </a:cubicBezTo>
                  <a:cubicBezTo>
                    <a:pt x="1762656" y="1632489"/>
                    <a:pt x="1782599" y="1641693"/>
                    <a:pt x="1825554" y="1626353"/>
                  </a:cubicBezTo>
                  <a:cubicBezTo>
                    <a:pt x="1843962" y="1620216"/>
                    <a:pt x="1861604" y="1612546"/>
                    <a:pt x="1878479" y="1604875"/>
                  </a:cubicBezTo>
                  <a:cubicBezTo>
                    <a:pt x="1891519" y="1601040"/>
                    <a:pt x="1904559" y="1594904"/>
                    <a:pt x="1919132" y="1601040"/>
                  </a:cubicBezTo>
                  <a:cubicBezTo>
                    <a:pt x="1941376" y="1624051"/>
                    <a:pt x="1948280" y="1654733"/>
                    <a:pt x="1959785" y="1683113"/>
                  </a:cubicBezTo>
                  <a:cubicBezTo>
                    <a:pt x="2004274" y="1792800"/>
                    <a:pt x="2049529" y="1903254"/>
                    <a:pt x="2094017" y="2012940"/>
                  </a:cubicBezTo>
                  <a:cubicBezTo>
                    <a:pt x="2099387" y="2026747"/>
                    <a:pt x="2108591" y="2040554"/>
                    <a:pt x="2102455" y="2056662"/>
                  </a:cubicBezTo>
                  <a:cubicBezTo>
                    <a:pt x="2017313" y="2147939"/>
                    <a:pt x="1929871" y="2237683"/>
                    <a:pt x="1854701" y="2338165"/>
                  </a:cubicBezTo>
                  <a:cubicBezTo>
                    <a:pt x="1829389" y="2371148"/>
                    <a:pt x="1804843" y="2404897"/>
                    <a:pt x="1775696" y="2442482"/>
                  </a:cubicBezTo>
                  <a:cubicBezTo>
                    <a:pt x="1726605" y="2323591"/>
                    <a:pt x="1677515" y="2211603"/>
                    <a:pt x="1634561" y="2097315"/>
                  </a:cubicBezTo>
                  <a:cubicBezTo>
                    <a:pt x="1619220" y="2056662"/>
                    <a:pt x="1598510" y="2052059"/>
                    <a:pt x="1561692" y="2057429"/>
                  </a:cubicBezTo>
                  <a:cubicBezTo>
                    <a:pt x="1253342" y="2103451"/>
                    <a:pt x="946526" y="2106519"/>
                    <a:pt x="645847" y="2009872"/>
                  </a:cubicBezTo>
                  <a:cubicBezTo>
                    <a:pt x="532325" y="1973054"/>
                    <a:pt x="424940" y="1922430"/>
                    <a:pt x="330594" y="1848027"/>
                  </a:cubicBezTo>
                  <a:cubicBezTo>
                    <a:pt x="324458" y="1841124"/>
                    <a:pt x="323691" y="1834220"/>
                    <a:pt x="330594" y="1826550"/>
                  </a:cubicBezTo>
                  <a:cubicBezTo>
                    <a:pt x="510081" y="1752147"/>
                    <a:pt x="690335" y="1677744"/>
                    <a:pt x="869823" y="1604109"/>
                  </a:cubicBezTo>
                  <a:cubicBezTo>
                    <a:pt x="949595" y="1571126"/>
                    <a:pt x="1030134" y="1538143"/>
                    <a:pt x="1109906" y="1505927"/>
                  </a:cubicBezTo>
                  <a:cubicBezTo>
                    <a:pt x="1123713" y="1500558"/>
                    <a:pt x="1137519" y="1490587"/>
                    <a:pt x="1152093" y="1505160"/>
                  </a:cubicBezTo>
                  <a:cubicBezTo>
                    <a:pt x="1180473" y="1513598"/>
                    <a:pt x="1205019" y="1528939"/>
                    <a:pt x="1229564" y="1545813"/>
                  </a:cubicBezTo>
                  <a:cubicBezTo>
                    <a:pt x="1303200" y="1595671"/>
                    <a:pt x="1378370" y="1642460"/>
                    <a:pt x="1457375" y="1692318"/>
                  </a:cubicBezTo>
                  <a:cubicBezTo>
                    <a:pt x="1432829" y="1619449"/>
                    <a:pt x="1396012" y="1556552"/>
                    <a:pt x="1377603" y="1485984"/>
                  </a:cubicBezTo>
                  <a:cubicBezTo>
                    <a:pt x="1373000" y="1474479"/>
                    <a:pt x="1389875" y="1456837"/>
                    <a:pt x="1366097" y="1451468"/>
                  </a:cubicBezTo>
                  <a:cubicBezTo>
                    <a:pt x="1333881" y="1403144"/>
                    <a:pt x="1317006" y="1347917"/>
                    <a:pt x="1296296" y="1294992"/>
                  </a:cubicBezTo>
                  <a:cubicBezTo>
                    <a:pt x="1290927" y="1279651"/>
                    <a:pt x="1286325" y="1294225"/>
                    <a:pt x="1282490" y="1290389"/>
                  </a:cubicBezTo>
                  <a:cubicBezTo>
                    <a:pt x="1283257" y="1199879"/>
                    <a:pt x="1228030" y="1127777"/>
                    <a:pt x="1201184" y="1045704"/>
                  </a:cubicBezTo>
                  <a:cubicBezTo>
                    <a:pt x="1195047" y="1026528"/>
                    <a:pt x="1182775" y="1008886"/>
                    <a:pt x="1178172" y="988943"/>
                  </a:cubicBezTo>
                  <a:cubicBezTo>
                    <a:pt x="1155161" y="893063"/>
                    <a:pt x="1093798" y="830166"/>
                    <a:pt x="1010191" y="782609"/>
                  </a:cubicBezTo>
                  <a:cubicBezTo>
                    <a:pt x="968004" y="758831"/>
                    <a:pt x="929652" y="728150"/>
                    <a:pt x="891300" y="699002"/>
                  </a:cubicBezTo>
                  <a:cubicBezTo>
                    <a:pt x="872891" y="685196"/>
                    <a:pt x="857550" y="683661"/>
                    <a:pt x="836073" y="693633"/>
                  </a:cubicBezTo>
                  <a:cubicBezTo>
                    <a:pt x="557638" y="819427"/>
                    <a:pt x="278435" y="943688"/>
                    <a:pt x="0" y="1067181"/>
                  </a:cubicBezTo>
                  <a:cubicBezTo>
                    <a:pt x="0" y="1044170"/>
                    <a:pt x="0" y="1021159"/>
                    <a:pt x="0" y="998148"/>
                  </a:cubicBezTo>
                  <a:cubicBezTo>
                    <a:pt x="9972" y="983574"/>
                    <a:pt x="-1534" y="965932"/>
                    <a:pt x="6903" y="952125"/>
                  </a:cubicBezTo>
                  <a:cubicBezTo>
                    <a:pt x="23778" y="815592"/>
                    <a:pt x="59829" y="684428"/>
                    <a:pt x="123493" y="561702"/>
                  </a:cubicBezTo>
                  <a:cubicBezTo>
                    <a:pt x="131931" y="555566"/>
                    <a:pt x="137300" y="548663"/>
                    <a:pt x="137300" y="537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5">
              <a:extLst>
                <a:ext uri="{FF2B5EF4-FFF2-40B4-BE49-F238E27FC236}">
                  <a16:creationId xmlns:a16="http://schemas.microsoft.com/office/drawing/2014/main" id="{0B7697DE-B365-4B11-8462-7B9330765BB1}"/>
                </a:ext>
              </a:extLst>
            </p:cNvPr>
            <p:cNvSpPr/>
            <p:nvPr/>
          </p:nvSpPr>
          <p:spPr>
            <a:xfrm>
              <a:off x="3799566" y="3313543"/>
              <a:ext cx="5593" cy="33560"/>
            </a:xfrm>
            <a:custGeom>
              <a:avLst/>
              <a:gdLst>
                <a:gd name="connsiteX0" fmla="*/ 6903 w 7670"/>
                <a:gd name="connsiteY0" fmla="*/ 0 h 46022"/>
                <a:gd name="connsiteX1" fmla="*/ 0 w 7670"/>
                <a:gd name="connsiteY1" fmla="*/ 46022 h 46022"/>
                <a:gd name="connsiteX2" fmla="*/ 0 w 7670"/>
                <a:gd name="connsiteY2" fmla="*/ 0 h 46022"/>
                <a:gd name="connsiteX3" fmla="*/ 6903 w 7670"/>
                <a:gd name="connsiteY3" fmla="*/ 0 h 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46022">
                  <a:moveTo>
                    <a:pt x="6903" y="0"/>
                  </a:moveTo>
                  <a:cubicBezTo>
                    <a:pt x="4602" y="15341"/>
                    <a:pt x="14574" y="32983"/>
                    <a:pt x="0" y="46022"/>
                  </a:cubicBezTo>
                  <a:cubicBezTo>
                    <a:pt x="0" y="30682"/>
                    <a:pt x="0" y="15341"/>
                    <a:pt x="0" y="0"/>
                  </a:cubicBezTo>
                  <a:cubicBezTo>
                    <a:pt x="2301" y="0"/>
                    <a:pt x="4602" y="0"/>
                    <a:pt x="6903" y="0"/>
                  </a:cubicBezTo>
                  <a:close/>
                </a:path>
              </a:pathLst>
            </a:custGeom>
            <a:solidFill>
              <a:srgbClr val="D7D7D7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6">
              <a:extLst>
                <a:ext uri="{FF2B5EF4-FFF2-40B4-BE49-F238E27FC236}">
                  <a16:creationId xmlns:a16="http://schemas.microsoft.com/office/drawing/2014/main" id="{DA085290-B33F-47EF-8273-0774168DCC71}"/>
                </a:ext>
              </a:extLst>
            </p:cNvPr>
            <p:cNvSpPr/>
            <p:nvPr/>
          </p:nvSpPr>
          <p:spPr>
            <a:xfrm>
              <a:off x="4730534" y="2630483"/>
              <a:ext cx="1504614" cy="1487834"/>
            </a:xfrm>
            <a:custGeom>
              <a:avLst/>
              <a:gdLst>
                <a:gd name="connsiteX0" fmla="*/ 366326 w 2063335"/>
                <a:gd name="connsiteY0" fmla="*/ 920599 h 2040324"/>
                <a:gd name="connsiteX1" fmla="*/ 57976 w 2063335"/>
                <a:gd name="connsiteY1" fmla="*/ 161997 h 2040324"/>
                <a:gd name="connsiteX2" fmla="*/ 5818 w 2063335"/>
                <a:gd name="connsiteY2" fmla="*/ 34669 h 2040324"/>
                <a:gd name="connsiteX3" fmla="*/ 28829 w 2063335"/>
                <a:gd name="connsiteY3" fmla="*/ 152 h 2040324"/>
                <a:gd name="connsiteX4" fmla="*/ 519734 w 2063335"/>
                <a:gd name="connsiteY4" fmla="*/ 165066 h 2040324"/>
                <a:gd name="connsiteX5" fmla="*/ 1355040 w 2063335"/>
                <a:gd name="connsiteY5" fmla="*/ 542449 h 2040324"/>
                <a:gd name="connsiteX6" fmla="*/ 1806826 w 2063335"/>
                <a:gd name="connsiteY6" fmla="*/ 616085 h 2040324"/>
                <a:gd name="connsiteX7" fmla="*/ 1829837 w 2063335"/>
                <a:gd name="connsiteY7" fmla="*/ 652902 h 2040324"/>
                <a:gd name="connsiteX8" fmla="*/ 2042307 w 2063335"/>
                <a:gd name="connsiteY8" fmla="*/ 1409203 h 2040324"/>
                <a:gd name="connsiteX9" fmla="*/ 2063017 w 2063335"/>
                <a:gd name="connsiteY9" fmla="*/ 1486674 h 2040324"/>
                <a:gd name="connsiteX10" fmla="*/ 2060716 w 2063335"/>
                <a:gd name="connsiteY10" fmla="*/ 1526560 h 2040324"/>
                <a:gd name="connsiteX11" fmla="*/ 1598191 w 2063335"/>
                <a:gd name="connsiteY11" fmla="*/ 1602497 h 2040324"/>
                <a:gd name="connsiteX12" fmla="*/ 846493 w 2063335"/>
                <a:gd name="connsiteY12" fmla="*/ 2025136 h 2040324"/>
                <a:gd name="connsiteX13" fmla="*/ 825783 w 2063335"/>
                <a:gd name="connsiteY13" fmla="*/ 2041243 h 2040324"/>
                <a:gd name="connsiteX14" fmla="*/ 640926 w 2063335"/>
                <a:gd name="connsiteY14" fmla="*/ 1587923 h 2040324"/>
                <a:gd name="connsiteX15" fmla="*/ 672375 w 2063335"/>
                <a:gd name="connsiteY15" fmla="*/ 1561844 h 2040324"/>
                <a:gd name="connsiteX16" fmla="*/ 744476 w 2063335"/>
                <a:gd name="connsiteY16" fmla="*/ 1531929 h 2040324"/>
                <a:gd name="connsiteX17" fmla="*/ 1061264 w 2063335"/>
                <a:gd name="connsiteY17" fmla="*/ 1405368 h 2040324"/>
                <a:gd name="connsiteX18" fmla="*/ 1107286 w 2063335"/>
                <a:gd name="connsiteY18" fmla="*/ 1378522 h 2040324"/>
                <a:gd name="connsiteX19" fmla="*/ 1200865 w 2063335"/>
                <a:gd name="connsiteY19" fmla="*/ 1347840 h 2040324"/>
                <a:gd name="connsiteX20" fmla="*/ 1223109 w 2063335"/>
                <a:gd name="connsiteY20" fmla="*/ 1274971 h 2040324"/>
                <a:gd name="connsiteX21" fmla="*/ 1178621 w 2063335"/>
                <a:gd name="connsiteY21" fmla="*/ 1161449 h 2040324"/>
                <a:gd name="connsiteX22" fmla="*/ 1018309 w 2063335"/>
                <a:gd name="connsiteY22" fmla="*/ 761055 h 2040324"/>
                <a:gd name="connsiteX23" fmla="*/ 913992 w 2063335"/>
                <a:gd name="connsiteY23" fmla="*/ 715800 h 2040324"/>
                <a:gd name="connsiteX24" fmla="*/ 843424 w 2063335"/>
                <a:gd name="connsiteY24" fmla="*/ 744180 h 2040324"/>
                <a:gd name="connsiteX25" fmla="*/ 489052 w 2063335"/>
                <a:gd name="connsiteY25" fmla="*/ 887616 h 2040324"/>
                <a:gd name="connsiteX26" fmla="*/ 404678 w 2063335"/>
                <a:gd name="connsiteY26" fmla="*/ 919065 h 2040324"/>
                <a:gd name="connsiteX27" fmla="*/ 366326 w 2063335"/>
                <a:gd name="connsiteY27" fmla="*/ 920599 h 204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63335" h="2040324">
                  <a:moveTo>
                    <a:pt x="366326" y="920599"/>
                  </a:moveTo>
                  <a:cubicBezTo>
                    <a:pt x="263543" y="667476"/>
                    <a:pt x="160759" y="414353"/>
                    <a:pt x="57976" y="161997"/>
                  </a:cubicBezTo>
                  <a:cubicBezTo>
                    <a:pt x="40334" y="119810"/>
                    <a:pt x="24227" y="76089"/>
                    <a:pt x="5818" y="34669"/>
                  </a:cubicBezTo>
                  <a:cubicBezTo>
                    <a:pt x="-6455" y="8590"/>
                    <a:pt x="448" y="-1382"/>
                    <a:pt x="28829" y="152"/>
                  </a:cubicBezTo>
                  <a:cubicBezTo>
                    <a:pt x="201413" y="26998"/>
                    <a:pt x="367093" y="77623"/>
                    <a:pt x="519734" y="165066"/>
                  </a:cubicBezTo>
                  <a:cubicBezTo>
                    <a:pt x="785896" y="317706"/>
                    <a:pt x="1058963" y="455773"/>
                    <a:pt x="1355040" y="542449"/>
                  </a:cubicBezTo>
                  <a:cubicBezTo>
                    <a:pt x="1502311" y="586170"/>
                    <a:pt x="1652651" y="616852"/>
                    <a:pt x="1806826" y="616085"/>
                  </a:cubicBezTo>
                  <a:cubicBezTo>
                    <a:pt x="1825235" y="621454"/>
                    <a:pt x="1826002" y="638329"/>
                    <a:pt x="1829837" y="652902"/>
                  </a:cubicBezTo>
                  <a:cubicBezTo>
                    <a:pt x="1901172" y="905258"/>
                    <a:pt x="1970972" y="1157614"/>
                    <a:pt x="2042307" y="1409203"/>
                  </a:cubicBezTo>
                  <a:cubicBezTo>
                    <a:pt x="2049977" y="1435282"/>
                    <a:pt x="2057648" y="1460595"/>
                    <a:pt x="2063017" y="1486674"/>
                  </a:cubicBezTo>
                  <a:cubicBezTo>
                    <a:pt x="2066085" y="1500481"/>
                    <a:pt x="2071454" y="1514287"/>
                    <a:pt x="2060716" y="1526560"/>
                  </a:cubicBezTo>
                  <a:cubicBezTo>
                    <a:pt x="1903473" y="1531929"/>
                    <a:pt x="1749298" y="1560310"/>
                    <a:pt x="1598191" y="1602497"/>
                  </a:cubicBezTo>
                  <a:cubicBezTo>
                    <a:pt x="1312853" y="1681502"/>
                    <a:pt x="1062798" y="1824171"/>
                    <a:pt x="846493" y="2025136"/>
                  </a:cubicBezTo>
                  <a:cubicBezTo>
                    <a:pt x="840356" y="2031272"/>
                    <a:pt x="832686" y="2035874"/>
                    <a:pt x="825783" y="2041243"/>
                  </a:cubicBezTo>
                  <a:cubicBezTo>
                    <a:pt x="764419" y="1890137"/>
                    <a:pt x="702289" y="1739030"/>
                    <a:pt x="640926" y="1587923"/>
                  </a:cubicBezTo>
                  <a:cubicBezTo>
                    <a:pt x="642460" y="1567980"/>
                    <a:pt x="660102" y="1567980"/>
                    <a:pt x="672375" y="1561844"/>
                  </a:cubicBezTo>
                  <a:cubicBezTo>
                    <a:pt x="696153" y="1551105"/>
                    <a:pt x="720698" y="1541901"/>
                    <a:pt x="744476" y="1531929"/>
                  </a:cubicBezTo>
                  <a:cubicBezTo>
                    <a:pt x="850328" y="1490509"/>
                    <a:pt x="955412" y="1447555"/>
                    <a:pt x="1061264" y="1405368"/>
                  </a:cubicBezTo>
                  <a:cubicBezTo>
                    <a:pt x="1078138" y="1398465"/>
                    <a:pt x="1093479" y="1389260"/>
                    <a:pt x="1107286" y="1378522"/>
                  </a:cubicBezTo>
                  <a:cubicBezTo>
                    <a:pt x="1141803" y="1378522"/>
                    <a:pt x="1171717" y="1362414"/>
                    <a:pt x="1200865" y="1347840"/>
                  </a:cubicBezTo>
                  <a:cubicBezTo>
                    <a:pt x="1228478" y="1334033"/>
                    <a:pt x="1234614" y="1310255"/>
                    <a:pt x="1223109" y="1274971"/>
                  </a:cubicBezTo>
                  <a:cubicBezTo>
                    <a:pt x="1210069" y="1236619"/>
                    <a:pt x="1193961" y="1199034"/>
                    <a:pt x="1178621" y="1161449"/>
                  </a:cubicBezTo>
                  <a:cubicBezTo>
                    <a:pt x="1124928" y="1027985"/>
                    <a:pt x="1071235" y="894520"/>
                    <a:pt x="1018309" y="761055"/>
                  </a:cubicBezTo>
                  <a:cubicBezTo>
                    <a:pt x="992997" y="698158"/>
                    <a:pt x="976122" y="691254"/>
                    <a:pt x="913992" y="715800"/>
                  </a:cubicBezTo>
                  <a:cubicBezTo>
                    <a:pt x="890214" y="725004"/>
                    <a:pt x="866436" y="734976"/>
                    <a:pt x="843424" y="744180"/>
                  </a:cubicBezTo>
                  <a:cubicBezTo>
                    <a:pt x="725300" y="791737"/>
                    <a:pt x="605642" y="836992"/>
                    <a:pt x="489052" y="887616"/>
                  </a:cubicBezTo>
                  <a:cubicBezTo>
                    <a:pt x="460672" y="896821"/>
                    <a:pt x="433058" y="908327"/>
                    <a:pt x="404678" y="919065"/>
                  </a:cubicBezTo>
                  <a:cubicBezTo>
                    <a:pt x="391638" y="925968"/>
                    <a:pt x="378599" y="933639"/>
                    <a:pt x="366326" y="920599"/>
                  </a:cubicBezTo>
                  <a:close/>
                </a:path>
              </a:pathLst>
            </a:custGeom>
            <a:solidFill>
              <a:srgbClr val="42433E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7">
              <a:extLst>
                <a:ext uri="{FF2B5EF4-FFF2-40B4-BE49-F238E27FC236}">
                  <a16:creationId xmlns:a16="http://schemas.microsoft.com/office/drawing/2014/main" id="{F92A78A6-6272-473E-8F0E-33D9E511E4F1}"/>
                </a:ext>
              </a:extLst>
            </p:cNvPr>
            <p:cNvSpPr/>
            <p:nvPr/>
          </p:nvSpPr>
          <p:spPr>
            <a:xfrm>
              <a:off x="4639689" y="3543990"/>
              <a:ext cx="234921" cy="324415"/>
            </a:xfrm>
            <a:custGeom>
              <a:avLst/>
              <a:gdLst>
                <a:gd name="connsiteX0" fmla="*/ 230112 w 322156"/>
                <a:gd name="connsiteY0" fmla="*/ 213237 h 444882"/>
                <a:gd name="connsiteX1" fmla="*/ 325225 w 322156"/>
                <a:gd name="connsiteY1" fmla="*/ 450252 h 444882"/>
                <a:gd name="connsiteX2" fmla="*/ 0 w 322156"/>
                <a:gd name="connsiteY2" fmla="*/ 237782 h 444882"/>
                <a:gd name="connsiteX3" fmla="*/ 49091 w 322156"/>
                <a:gd name="connsiteY3" fmla="*/ 237782 h 444882"/>
                <a:gd name="connsiteX4" fmla="*/ 116590 w 322156"/>
                <a:gd name="connsiteY4" fmla="*/ 182555 h 444882"/>
                <a:gd name="connsiteX5" fmla="*/ 130397 w 322156"/>
                <a:gd name="connsiteY5" fmla="*/ 23011 h 444882"/>
                <a:gd name="connsiteX6" fmla="*/ 139601 w 322156"/>
                <a:gd name="connsiteY6" fmla="*/ 0 h 444882"/>
                <a:gd name="connsiteX7" fmla="*/ 219373 w 322156"/>
                <a:gd name="connsiteY7" fmla="*/ 185623 h 444882"/>
                <a:gd name="connsiteX8" fmla="*/ 230112 w 322156"/>
                <a:gd name="connsiteY8" fmla="*/ 213237 h 4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156" h="444882">
                  <a:moveTo>
                    <a:pt x="230112" y="213237"/>
                  </a:moveTo>
                  <a:cubicBezTo>
                    <a:pt x="260026" y="288407"/>
                    <a:pt x="290708" y="363577"/>
                    <a:pt x="325225" y="450252"/>
                  </a:cubicBezTo>
                  <a:cubicBezTo>
                    <a:pt x="210936" y="375082"/>
                    <a:pt x="105084" y="306816"/>
                    <a:pt x="0" y="237782"/>
                  </a:cubicBezTo>
                  <a:cubicBezTo>
                    <a:pt x="16108" y="237782"/>
                    <a:pt x="32983" y="237782"/>
                    <a:pt x="49091" y="237782"/>
                  </a:cubicBezTo>
                  <a:cubicBezTo>
                    <a:pt x="92045" y="238549"/>
                    <a:pt x="110454" y="226277"/>
                    <a:pt x="116590" y="182555"/>
                  </a:cubicBezTo>
                  <a:cubicBezTo>
                    <a:pt x="123493" y="129630"/>
                    <a:pt x="125795" y="75937"/>
                    <a:pt x="130397" y="23011"/>
                  </a:cubicBezTo>
                  <a:cubicBezTo>
                    <a:pt x="133465" y="16108"/>
                    <a:pt x="135766" y="9972"/>
                    <a:pt x="139601" y="0"/>
                  </a:cubicBezTo>
                  <a:cubicBezTo>
                    <a:pt x="167215" y="63664"/>
                    <a:pt x="193294" y="124260"/>
                    <a:pt x="219373" y="185623"/>
                  </a:cubicBezTo>
                  <a:cubicBezTo>
                    <a:pt x="228578" y="192527"/>
                    <a:pt x="230112" y="202498"/>
                    <a:pt x="230112" y="213237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8">
              <a:extLst>
                <a:ext uri="{FF2B5EF4-FFF2-40B4-BE49-F238E27FC236}">
                  <a16:creationId xmlns:a16="http://schemas.microsoft.com/office/drawing/2014/main" id="{96786B29-38B1-4CE5-BEB1-ECD8BAEBC9D8}"/>
                </a:ext>
              </a:extLst>
            </p:cNvPr>
            <p:cNvSpPr/>
            <p:nvPr/>
          </p:nvSpPr>
          <p:spPr>
            <a:xfrm>
              <a:off x="4029974" y="3951745"/>
              <a:ext cx="5593" cy="11187"/>
            </a:xfrm>
            <a:custGeom>
              <a:avLst/>
              <a:gdLst>
                <a:gd name="connsiteX0" fmla="*/ 13860 w 7670"/>
                <a:gd name="connsiteY0" fmla="*/ 0 h 15340"/>
                <a:gd name="connsiteX1" fmla="*/ 13860 w 7670"/>
                <a:gd name="connsiteY1" fmla="*/ 21477 h 15340"/>
                <a:gd name="connsiteX2" fmla="*/ 53 w 7670"/>
                <a:gd name="connsiteY2" fmla="*/ 7670 h 15340"/>
                <a:gd name="connsiteX3" fmla="*/ 13860 w 7670"/>
                <a:gd name="connsiteY3" fmla="*/ 0 h 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15340">
                  <a:moveTo>
                    <a:pt x="13860" y="0"/>
                  </a:moveTo>
                  <a:cubicBezTo>
                    <a:pt x="13860" y="6903"/>
                    <a:pt x="13860" y="14574"/>
                    <a:pt x="13860" y="21477"/>
                  </a:cubicBezTo>
                  <a:cubicBezTo>
                    <a:pt x="6957" y="19176"/>
                    <a:pt x="-714" y="16875"/>
                    <a:pt x="53" y="7670"/>
                  </a:cubicBezTo>
                  <a:cubicBezTo>
                    <a:pt x="820" y="0"/>
                    <a:pt x="8491" y="0"/>
                    <a:pt x="13860" y="0"/>
                  </a:cubicBezTo>
                  <a:close/>
                </a:path>
              </a:pathLst>
            </a:custGeom>
            <a:solidFill>
              <a:srgbClr val="BABAB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9">
              <a:extLst>
                <a:ext uri="{FF2B5EF4-FFF2-40B4-BE49-F238E27FC236}">
                  <a16:creationId xmlns:a16="http://schemas.microsoft.com/office/drawing/2014/main" id="{42CCB5E0-3133-468C-A457-F1EE08D61CA1}"/>
                </a:ext>
              </a:extLst>
            </p:cNvPr>
            <p:cNvSpPr/>
            <p:nvPr/>
          </p:nvSpPr>
          <p:spPr>
            <a:xfrm>
              <a:off x="3889619" y="3011501"/>
              <a:ext cx="11187" cy="16780"/>
            </a:xfrm>
            <a:custGeom>
              <a:avLst/>
              <a:gdLst>
                <a:gd name="connsiteX0" fmla="*/ 13807 w 15340"/>
                <a:gd name="connsiteY0" fmla="*/ 0 h 23011"/>
                <a:gd name="connsiteX1" fmla="*/ 0 w 15340"/>
                <a:gd name="connsiteY1" fmla="*/ 23778 h 23011"/>
                <a:gd name="connsiteX2" fmla="*/ 13807 w 1534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3807" y="0"/>
                  </a:moveTo>
                  <a:cubicBezTo>
                    <a:pt x="21477" y="15341"/>
                    <a:pt x="12273" y="19943"/>
                    <a:pt x="0" y="23778"/>
                  </a:cubicBezTo>
                  <a:cubicBezTo>
                    <a:pt x="2301" y="14574"/>
                    <a:pt x="6136" y="6136"/>
                    <a:pt x="13807" y="0"/>
                  </a:cubicBezTo>
                  <a:close/>
                </a:path>
              </a:pathLst>
            </a:custGeom>
            <a:solidFill>
              <a:srgbClr val="ABABA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10">
              <a:extLst>
                <a:ext uri="{FF2B5EF4-FFF2-40B4-BE49-F238E27FC236}">
                  <a16:creationId xmlns:a16="http://schemas.microsoft.com/office/drawing/2014/main" id="{D26640F7-90D2-44CE-A938-D4B312322D8E}"/>
                </a:ext>
              </a:extLst>
            </p:cNvPr>
            <p:cNvSpPr/>
            <p:nvPr/>
          </p:nvSpPr>
          <p:spPr>
            <a:xfrm>
              <a:off x="4905700" y="3314662"/>
              <a:ext cx="262888" cy="503402"/>
            </a:xfrm>
            <a:custGeom>
              <a:avLst/>
              <a:gdLst>
                <a:gd name="connsiteX0" fmla="*/ 1087 w 360508"/>
                <a:gd name="connsiteY0" fmla="*/ 59829 h 690335"/>
                <a:gd name="connsiteX1" fmla="*/ 101569 w 360508"/>
                <a:gd name="connsiteY1" fmla="*/ 0 h 690335"/>
                <a:gd name="connsiteX2" fmla="*/ 127648 w 360508"/>
                <a:gd name="connsiteY2" fmla="*/ 40653 h 690335"/>
                <a:gd name="connsiteX3" fmla="*/ 351624 w 360508"/>
                <a:gd name="connsiteY3" fmla="*/ 600592 h 690335"/>
                <a:gd name="connsiteX4" fmla="*/ 363896 w 360508"/>
                <a:gd name="connsiteY4" fmla="*/ 658887 h 690335"/>
                <a:gd name="connsiteX5" fmla="*/ 360828 w 360508"/>
                <a:gd name="connsiteY5" fmla="*/ 661188 h 690335"/>
                <a:gd name="connsiteX6" fmla="*/ 201284 w 360508"/>
                <a:gd name="connsiteY6" fmla="*/ 602126 h 690335"/>
                <a:gd name="connsiteX7" fmla="*/ 3388 w 360508"/>
                <a:gd name="connsiteY7" fmla="*/ 98181 h 690335"/>
                <a:gd name="connsiteX8" fmla="*/ 1087 w 360508"/>
                <a:gd name="connsiteY8" fmla="*/ 59829 h 69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08" h="690335">
                  <a:moveTo>
                    <a:pt x="1087" y="59829"/>
                  </a:moveTo>
                  <a:cubicBezTo>
                    <a:pt x="20262" y="16108"/>
                    <a:pt x="64751" y="14574"/>
                    <a:pt x="101569" y="0"/>
                  </a:cubicBezTo>
                  <a:cubicBezTo>
                    <a:pt x="117677" y="9204"/>
                    <a:pt x="121512" y="26079"/>
                    <a:pt x="127648" y="40653"/>
                  </a:cubicBezTo>
                  <a:cubicBezTo>
                    <a:pt x="202818" y="227044"/>
                    <a:pt x="276454" y="414201"/>
                    <a:pt x="351624" y="600592"/>
                  </a:cubicBezTo>
                  <a:cubicBezTo>
                    <a:pt x="359294" y="619001"/>
                    <a:pt x="370032" y="637410"/>
                    <a:pt x="363896" y="658887"/>
                  </a:cubicBezTo>
                  <a:cubicBezTo>
                    <a:pt x="363129" y="659654"/>
                    <a:pt x="362362" y="661188"/>
                    <a:pt x="360828" y="661188"/>
                  </a:cubicBezTo>
                  <a:cubicBezTo>
                    <a:pt x="260346" y="707977"/>
                    <a:pt x="241170" y="707977"/>
                    <a:pt x="201284" y="602126"/>
                  </a:cubicBezTo>
                  <a:cubicBezTo>
                    <a:pt x="136853" y="433377"/>
                    <a:pt x="69353" y="266163"/>
                    <a:pt x="3388" y="98181"/>
                  </a:cubicBezTo>
                  <a:cubicBezTo>
                    <a:pt x="4922" y="85141"/>
                    <a:pt x="-2749" y="72869"/>
                    <a:pt x="1087" y="59829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11">
              <a:extLst>
                <a:ext uri="{FF2B5EF4-FFF2-40B4-BE49-F238E27FC236}">
                  <a16:creationId xmlns:a16="http://schemas.microsoft.com/office/drawing/2014/main" id="{CFF9C8E4-D044-48AE-A45C-ECC60F48AA15}"/>
                </a:ext>
              </a:extLst>
            </p:cNvPr>
            <p:cNvSpPr/>
            <p:nvPr/>
          </p:nvSpPr>
          <p:spPr>
            <a:xfrm>
              <a:off x="4979765" y="3274468"/>
              <a:ext cx="296448" cy="520182"/>
            </a:xfrm>
            <a:custGeom>
              <a:avLst/>
              <a:gdLst>
                <a:gd name="connsiteX0" fmla="*/ 262327 w 406530"/>
                <a:gd name="connsiteY0" fmla="*/ 714005 h 713346"/>
                <a:gd name="connsiteX1" fmla="*/ 0 w 406530"/>
                <a:gd name="connsiteY1" fmla="*/ 54351 h 713346"/>
                <a:gd name="connsiteX2" fmla="*/ 24545 w 406530"/>
                <a:gd name="connsiteY2" fmla="*/ 37476 h 713346"/>
                <a:gd name="connsiteX3" fmla="*/ 105084 w 406530"/>
                <a:gd name="connsiteY3" fmla="*/ 9863 h 713346"/>
                <a:gd name="connsiteX4" fmla="*/ 144970 w 406530"/>
                <a:gd name="connsiteY4" fmla="*/ 658 h 713346"/>
                <a:gd name="connsiteX5" fmla="*/ 134232 w 406530"/>
                <a:gd name="connsiteY5" fmla="*/ 77362 h 713346"/>
                <a:gd name="connsiteX6" fmla="*/ 96647 w 406530"/>
                <a:gd name="connsiteY6" fmla="*/ 97305 h 713346"/>
                <a:gd name="connsiteX7" fmla="*/ 79772 w 406530"/>
                <a:gd name="connsiteY7" fmla="*/ 134123 h 713346"/>
                <a:gd name="connsiteX8" fmla="*/ 122726 w 406530"/>
                <a:gd name="connsiteY8" fmla="*/ 142561 h 713346"/>
                <a:gd name="connsiteX9" fmla="*/ 174118 w 406530"/>
                <a:gd name="connsiteY9" fmla="*/ 119550 h 713346"/>
                <a:gd name="connsiteX10" fmla="*/ 204799 w 406530"/>
                <a:gd name="connsiteY10" fmla="*/ 151765 h 713346"/>
                <a:gd name="connsiteX11" fmla="*/ 194828 w 406530"/>
                <a:gd name="connsiteY11" fmla="*/ 232304 h 713346"/>
                <a:gd name="connsiteX12" fmla="*/ 162612 w 406530"/>
                <a:gd name="connsiteY12" fmla="*/ 252247 h 713346"/>
                <a:gd name="connsiteX13" fmla="*/ 147272 w 406530"/>
                <a:gd name="connsiteY13" fmla="*/ 289065 h 713346"/>
                <a:gd name="connsiteX14" fmla="*/ 190226 w 406530"/>
                <a:gd name="connsiteY14" fmla="*/ 295969 h 713346"/>
                <a:gd name="connsiteX15" fmla="*/ 228578 w 406530"/>
                <a:gd name="connsiteY15" fmla="*/ 279861 h 713346"/>
                <a:gd name="connsiteX16" fmla="*/ 267697 w 406530"/>
                <a:gd name="connsiteY16" fmla="*/ 305173 h 713346"/>
                <a:gd name="connsiteX17" fmla="*/ 253890 w 406530"/>
                <a:gd name="connsiteY17" fmla="*/ 394917 h 713346"/>
                <a:gd name="connsiteX18" fmla="*/ 217839 w 406530"/>
                <a:gd name="connsiteY18" fmla="*/ 444007 h 713346"/>
                <a:gd name="connsiteX19" fmla="*/ 274600 w 406530"/>
                <a:gd name="connsiteY19" fmla="*/ 444007 h 713346"/>
                <a:gd name="connsiteX20" fmla="*/ 333662 w 406530"/>
                <a:gd name="connsiteY20" fmla="*/ 452445 h 713346"/>
                <a:gd name="connsiteX21" fmla="*/ 321389 w 406530"/>
                <a:gd name="connsiteY21" fmla="*/ 526847 h 713346"/>
                <a:gd name="connsiteX22" fmla="*/ 286873 w 406530"/>
                <a:gd name="connsiteY22" fmla="*/ 550626 h 713346"/>
                <a:gd name="connsiteX23" fmla="*/ 278435 w 406530"/>
                <a:gd name="connsiteY23" fmla="*/ 584375 h 713346"/>
                <a:gd name="connsiteX24" fmla="*/ 312185 w 406530"/>
                <a:gd name="connsiteY24" fmla="*/ 592046 h 713346"/>
                <a:gd name="connsiteX25" fmla="*/ 316020 w 406530"/>
                <a:gd name="connsiteY25" fmla="*/ 590512 h 713346"/>
                <a:gd name="connsiteX26" fmla="*/ 378150 w 406530"/>
                <a:gd name="connsiteY26" fmla="*/ 578239 h 713346"/>
                <a:gd name="connsiteX27" fmla="*/ 408065 w 406530"/>
                <a:gd name="connsiteY27" fmla="*/ 661079 h 713346"/>
                <a:gd name="connsiteX28" fmla="*/ 299145 w 406530"/>
                <a:gd name="connsiteY28" fmla="*/ 707869 h 713346"/>
                <a:gd name="connsiteX29" fmla="*/ 262327 w 406530"/>
                <a:gd name="connsiteY29" fmla="*/ 714005 h 7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6530" h="713346">
                  <a:moveTo>
                    <a:pt x="262327" y="714005"/>
                  </a:moveTo>
                  <a:cubicBezTo>
                    <a:pt x="174885" y="493865"/>
                    <a:pt x="87442" y="274491"/>
                    <a:pt x="0" y="54351"/>
                  </a:cubicBezTo>
                  <a:cubicBezTo>
                    <a:pt x="8437" y="48982"/>
                    <a:pt x="16108" y="42846"/>
                    <a:pt x="24545" y="37476"/>
                  </a:cubicBezTo>
                  <a:cubicBezTo>
                    <a:pt x="53693" y="35942"/>
                    <a:pt x="78238" y="19067"/>
                    <a:pt x="105084" y="9863"/>
                  </a:cubicBezTo>
                  <a:cubicBezTo>
                    <a:pt x="118124" y="6028"/>
                    <a:pt x="129630" y="-2410"/>
                    <a:pt x="144970" y="658"/>
                  </a:cubicBezTo>
                  <a:cubicBezTo>
                    <a:pt x="176419" y="38243"/>
                    <a:pt x="174118" y="55885"/>
                    <a:pt x="134232" y="77362"/>
                  </a:cubicBezTo>
                  <a:cubicBezTo>
                    <a:pt x="121959" y="84266"/>
                    <a:pt x="108920" y="89635"/>
                    <a:pt x="96647" y="97305"/>
                  </a:cubicBezTo>
                  <a:cubicBezTo>
                    <a:pt x="82840" y="105743"/>
                    <a:pt x="70568" y="116481"/>
                    <a:pt x="79772" y="134123"/>
                  </a:cubicBezTo>
                  <a:cubicBezTo>
                    <a:pt x="89744" y="153299"/>
                    <a:pt x="106618" y="149464"/>
                    <a:pt x="122726" y="142561"/>
                  </a:cubicBezTo>
                  <a:cubicBezTo>
                    <a:pt x="140368" y="134890"/>
                    <a:pt x="153408" y="119550"/>
                    <a:pt x="174118" y="119550"/>
                  </a:cubicBezTo>
                  <a:cubicBezTo>
                    <a:pt x="194828" y="120317"/>
                    <a:pt x="185623" y="149464"/>
                    <a:pt x="204799" y="151765"/>
                  </a:cubicBezTo>
                  <a:cubicBezTo>
                    <a:pt x="237782" y="190884"/>
                    <a:pt x="235481" y="206992"/>
                    <a:pt x="194828" y="232304"/>
                  </a:cubicBezTo>
                  <a:cubicBezTo>
                    <a:pt x="184089" y="239208"/>
                    <a:pt x="173351" y="245344"/>
                    <a:pt x="162612" y="252247"/>
                  </a:cubicBezTo>
                  <a:cubicBezTo>
                    <a:pt x="148806" y="260685"/>
                    <a:pt x="137300" y="272190"/>
                    <a:pt x="147272" y="289065"/>
                  </a:cubicBezTo>
                  <a:cubicBezTo>
                    <a:pt x="158010" y="307474"/>
                    <a:pt x="174118" y="304406"/>
                    <a:pt x="190226" y="295969"/>
                  </a:cubicBezTo>
                  <a:cubicBezTo>
                    <a:pt x="202498" y="289832"/>
                    <a:pt x="213237" y="280628"/>
                    <a:pt x="228578" y="279861"/>
                  </a:cubicBezTo>
                  <a:cubicBezTo>
                    <a:pt x="249288" y="276793"/>
                    <a:pt x="249288" y="304406"/>
                    <a:pt x="267697" y="305173"/>
                  </a:cubicBezTo>
                  <a:cubicBezTo>
                    <a:pt x="306049" y="351195"/>
                    <a:pt x="303748" y="365769"/>
                    <a:pt x="253890" y="394917"/>
                  </a:cubicBezTo>
                  <a:cubicBezTo>
                    <a:pt x="235481" y="405655"/>
                    <a:pt x="204032" y="415627"/>
                    <a:pt x="217839" y="444007"/>
                  </a:cubicBezTo>
                  <a:cubicBezTo>
                    <a:pt x="230879" y="470853"/>
                    <a:pt x="255424" y="450910"/>
                    <a:pt x="274600" y="444007"/>
                  </a:cubicBezTo>
                  <a:cubicBezTo>
                    <a:pt x="296077" y="436337"/>
                    <a:pt x="317554" y="421763"/>
                    <a:pt x="333662" y="452445"/>
                  </a:cubicBezTo>
                  <a:cubicBezTo>
                    <a:pt x="350537" y="483893"/>
                    <a:pt x="347469" y="505370"/>
                    <a:pt x="321389" y="526847"/>
                  </a:cubicBezTo>
                  <a:cubicBezTo>
                    <a:pt x="310651" y="535285"/>
                    <a:pt x="296844" y="541421"/>
                    <a:pt x="286873" y="550626"/>
                  </a:cubicBezTo>
                  <a:cubicBezTo>
                    <a:pt x="276134" y="559830"/>
                    <a:pt x="269998" y="570569"/>
                    <a:pt x="278435" y="584375"/>
                  </a:cubicBezTo>
                  <a:cubicBezTo>
                    <a:pt x="286873" y="597415"/>
                    <a:pt x="299145" y="596648"/>
                    <a:pt x="312185" y="592046"/>
                  </a:cubicBezTo>
                  <a:cubicBezTo>
                    <a:pt x="316787" y="590512"/>
                    <a:pt x="310651" y="592046"/>
                    <a:pt x="316020" y="590512"/>
                  </a:cubicBezTo>
                  <a:cubicBezTo>
                    <a:pt x="336730" y="582841"/>
                    <a:pt x="358207" y="558296"/>
                    <a:pt x="378150" y="578239"/>
                  </a:cubicBezTo>
                  <a:cubicBezTo>
                    <a:pt x="399628" y="598949"/>
                    <a:pt x="411900" y="628864"/>
                    <a:pt x="408065" y="661079"/>
                  </a:cubicBezTo>
                  <a:cubicBezTo>
                    <a:pt x="372014" y="677187"/>
                    <a:pt x="332895" y="687159"/>
                    <a:pt x="299145" y="707869"/>
                  </a:cubicBezTo>
                  <a:cubicBezTo>
                    <a:pt x="286106" y="708636"/>
                    <a:pt x="273833" y="711704"/>
                    <a:pt x="262327" y="7140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12">
              <a:extLst>
                <a:ext uri="{FF2B5EF4-FFF2-40B4-BE49-F238E27FC236}">
                  <a16:creationId xmlns:a16="http://schemas.microsoft.com/office/drawing/2014/main" id="{8F885202-AFF9-4BA1-8CB5-16D17C1EA875}"/>
                </a:ext>
              </a:extLst>
            </p:cNvPr>
            <p:cNvSpPr/>
            <p:nvPr/>
          </p:nvSpPr>
          <p:spPr>
            <a:xfrm>
              <a:off x="4898728" y="3358290"/>
              <a:ext cx="11187" cy="27967"/>
            </a:xfrm>
            <a:custGeom>
              <a:avLst/>
              <a:gdLst>
                <a:gd name="connsiteX0" fmla="*/ 10647 w 15340"/>
                <a:gd name="connsiteY0" fmla="*/ 0 h 38351"/>
                <a:gd name="connsiteX1" fmla="*/ 12948 w 15340"/>
                <a:gd name="connsiteY1" fmla="*/ 38352 h 38351"/>
                <a:gd name="connsiteX2" fmla="*/ 4511 w 15340"/>
                <a:gd name="connsiteY2" fmla="*/ 30682 h 38351"/>
                <a:gd name="connsiteX3" fmla="*/ 5278 w 15340"/>
                <a:gd name="connsiteY3" fmla="*/ 767 h 38351"/>
                <a:gd name="connsiteX4" fmla="*/ 10647 w 15340"/>
                <a:gd name="connsiteY4" fmla="*/ 0 h 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0" h="38351">
                  <a:moveTo>
                    <a:pt x="10647" y="0"/>
                  </a:moveTo>
                  <a:cubicBezTo>
                    <a:pt x="22920" y="12273"/>
                    <a:pt x="22152" y="25312"/>
                    <a:pt x="12948" y="38352"/>
                  </a:cubicBezTo>
                  <a:cubicBezTo>
                    <a:pt x="9880" y="36051"/>
                    <a:pt x="7579" y="32983"/>
                    <a:pt x="4511" y="30682"/>
                  </a:cubicBezTo>
                  <a:cubicBezTo>
                    <a:pt x="-859" y="20710"/>
                    <a:pt x="-2393" y="10739"/>
                    <a:pt x="5278" y="767"/>
                  </a:cubicBezTo>
                  <a:cubicBezTo>
                    <a:pt x="6812" y="0"/>
                    <a:pt x="8346" y="0"/>
                    <a:pt x="10647" y="0"/>
                  </a:cubicBezTo>
                  <a:close/>
                </a:path>
              </a:pathLst>
            </a:custGeom>
            <a:solidFill>
              <a:srgbClr val="101010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13">
              <a:extLst>
                <a:ext uri="{FF2B5EF4-FFF2-40B4-BE49-F238E27FC236}">
                  <a16:creationId xmlns:a16="http://schemas.microsoft.com/office/drawing/2014/main" id="{C00D9EB8-B971-4E50-9914-5B367C3C5607}"/>
                </a:ext>
              </a:extLst>
            </p:cNvPr>
            <p:cNvSpPr/>
            <p:nvPr/>
          </p:nvSpPr>
          <p:spPr>
            <a:xfrm>
              <a:off x="4799659" y="3679349"/>
              <a:ext cx="11187" cy="16780"/>
            </a:xfrm>
            <a:custGeom>
              <a:avLst/>
              <a:gdLst>
                <a:gd name="connsiteX0" fmla="*/ 10739 w 15340"/>
                <a:gd name="connsiteY0" fmla="*/ 27613 h 23011"/>
                <a:gd name="connsiteX1" fmla="*/ 0 w 15340"/>
                <a:gd name="connsiteY1" fmla="*/ 0 h 23011"/>
                <a:gd name="connsiteX2" fmla="*/ 10739 w 15340"/>
                <a:gd name="connsiteY2" fmla="*/ 27613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0739" y="27613"/>
                  </a:moveTo>
                  <a:cubicBezTo>
                    <a:pt x="6903" y="18409"/>
                    <a:pt x="3835" y="9204"/>
                    <a:pt x="0" y="0"/>
                  </a:cubicBezTo>
                  <a:cubicBezTo>
                    <a:pt x="19943" y="3068"/>
                    <a:pt x="19943" y="13807"/>
                    <a:pt x="10739" y="27613"/>
                  </a:cubicBezTo>
                  <a:close/>
                </a:path>
              </a:pathLst>
            </a:custGeom>
            <a:solidFill>
              <a:srgbClr val="9D9D9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14">
              <a:extLst>
                <a:ext uri="{FF2B5EF4-FFF2-40B4-BE49-F238E27FC236}">
                  <a16:creationId xmlns:a16="http://schemas.microsoft.com/office/drawing/2014/main" id="{452091D9-3BA5-4222-B996-46743D19065C}"/>
                </a:ext>
              </a:extLst>
            </p:cNvPr>
            <p:cNvSpPr/>
            <p:nvPr/>
          </p:nvSpPr>
          <p:spPr>
            <a:xfrm>
              <a:off x="4894923" y="3358849"/>
              <a:ext cx="5593" cy="16780"/>
            </a:xfrm>
            <a:custGeom>
              <a:avLst/>
              <a:gdLst>
                <a:gd name="connsiteX0" fmla="*/ 9728 w 7670"/>
                <a:gd name="connsiteY0" fmla="*/ 0 h 23011"/>
                <a:gd name="connsiteX1" fmla="*/ 8961 w 7670"/>
                <a:gd name="connsiteY1" fmla="*/ 29915 h 23011"/>
                <a:gd name="connsiteX2" fmla="*/ 9728 w 767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0" h="23011">
                  <a:moveTo>
                    <a:pt x="9728" y="0"/>
                  </a:moveTo>
                  <a:cubicBezTo>
                    <a:pt x="9728" y="9972"/>
                    <a:pt x="8961" y="19943"/>
                    <a:pt x="8961" y="29915"/>
                  </a:cubicBezTo>
                  <a:cubicBezTo>
                    <a:pt x="-5613" y="19176"/>
                    <a:pt x="-243" y="9204"/>
                    <a:pt x="9728" y="0"/>
                  </a:cubicBezTo>
                  <a:close/>
                </a:path>
              </a:pathLst>
            </a:custGeom>
            <a:solidFill>
              <a:srgbClr val="AAAAA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16">
              <a:extLst>
                <a:ext uri="{FF2B5EF4-FFF2-40B4-BE49-F238E27FC236}">
                  <a16:creationId xmlns:a16="http://schemas.microsoft.com/office/drawing/2014/main" id="{64E01010-54C7-4051-8EE3-6C8FA90FDA93}"/>
                </a:ext>
              </a:extLst>
            </p:cNvPr>
            <p:cNvSpPr/>
            <p:nvPr/>
          </p:nvSpPr>
          <p:spPr>
            <a:xfrm>
              <a:off x="5026278" y="3167556"/>
              <a:ext cx="542556" cy="587303"/>
            </a:xfrm>
            <a:custGeom>
              <a:avLst/>
              <a:gdLst>
                <a:gd name="connsiteX0" fmla="*/ 343513 w 744028"/>
                <a:gd name="connsiteY0" fmla="*/ 806158 h 805391"/>
                <a:gd name="connsiteX1" fmla="*/ 335076 w 744028"/>
                <a:gd name="connsiteY1" fmla="*/ 784681 h 805391"/>
                <a:gd name="connsiteX2" fmla="*/ 305928 w 744028"/>
                <a:gd name="connsiteY2" fmla="*/ 724085 h 805391"/>
                <a:gd name="connsiteX3" fmla="*/ 249167 w 744028"/>
                <a:gd name="connsiteY3" fmla="*/ 747863 h 805391"/>
                <a:gd name="connsiteX4" fmla="*/ 202378 w 744028"/>
                <a:gd name="connsiteY4" fmla="*/ 736358 h 805391"/>
                <a:gd name="connsiteX5" fmla="*/ 213883 w 744028"/>
                <a:gd name="connsiteY5" fmla="*/ 686500 h 805391"/>
                <a:gd name="connsiteX6" fmla="*/ 243798 w 744028"/>
                <a:gd name="connsiteY6" fmla="*/ 669625 h 805391"/>
                <a:gd name="connsiteX7" fmla="*/ 258372 w 744028"/>
                <a:gd name="connsiteY7" fmla="*/ 591387 h 805391"/>
                <a:gd name="connsiteX8" fmla="*/ 227690 w 744028"/>
                <a:gd name="connsiteY8" fmla="*/ 590620 h 805391"/>
                <a:gd name="connsiteX9" fmla="*/ 183202 w 744028"/>
                <a:gd name="connsiteY9" fmla="*/ 612864 h 805391"/>
                <a:gd name="connsiteX10" fmla="*/ 140248 w 744028"/>
                <a:gd name="connsiteY10" fmla="*/ 596757 h 805391"/>
                <a:gd name="connsiteX11" fmla="*/ 150986 w 744028"/>
                <a:gd name="connsiteY11" fmla="*/ 553035 h 805391"/>
                <a:gd name="connsiteX12" fmla="*/ 190872 w 744028"/>
                <a:gd name="connsiteY12" fmla="*/ 530024 h 805391"/>
                <a:gd name="connsiteX13" fmla="*/ 211582 w 744028"/>
                <a:gd name="connsiteY13" fmla="*/ 473263 h 805391"/>
                <a:gd name="connsiteX14" fmla="*/ 199310 w 744028"/>
                <a:gd name="connsiteY14" fmla="*/ 449485 h 805391"/>
                <a:gd name="connsiteX15" fmla="*/ 167094 w 744028"/>
                <a:gd name="connsiteY15" fmla="*/ 431076 h 805391"/>
                <a:gd name="connsiteX16" fmla="*/ 120305 w 744028"/>
                <a:gd name="connsiteY16" fmla="*/ 454854 h 805391"/>
                <a:gd name="connsiteX17" fmla="*/ 71981 w 744028"/>
                <a:gd name="connsiteY17" fmla="*/ 438746 h 805391"/>
                <a:gd name="connsiteX18" fmla="*/ 85788 w 744028"/>
                <a:gd name="connsiteY18" fmla="*/ 393491 h 805391"/>
                <a:gd name="connsiteX19" fmla="*/ 114935 w 744028"/>
                <a:gd name="connsiteY19" fmla="*/ 376616 h 805391"/>
                <a:gd name="connsiteX20" fmla="*/ 137946 w 744028"/>
                <a:gd name="connsiteY20" fmla="*/ 296077 h 805391"/>
                <a:gd name="connsiteX21" fmla="*/ 113401 w 744028"/>
                <a:gd name="connsiteY21" fmla="*/ 269998 h 805391"/>
                <a:gd name="connsiteX22" fmla="*/ 55873 w 744028"/>
                <a:gd name="connsiteY22" fmla="*/ 299912 h 805391"/>
                <a:gd name="connsiteX23" fmla="*/ 4482 w 744028"/>
                <a:gd name="connsiteY23" fmla="*/ 284572 h 805391"/>
                <a:gd name="connsiteX24" fmla="*/ 22891 w 744028"/>
                <a:gd name="connsiteY24" fmla="*/ 237782 h 805391"/>
                <a:gd name="connsiteX25" fmla="*/ 49737 w 744028"/>
                <a:gd name="connsiteY25" fmla="*/ 223208 h 805391"/>
                <a:gd name="connsiteX26" fmla="*/ 81185 w 744028"/>
                <a:gd name="connsiteY26" fmla="*/ 146504 h 805391"/>
                <a:gd name="connsiteX27" fmla="*/ 239963 w 744028"/>
                <a:gd name="connsiteY27" fmla="*/ 76704 h 805391"/>
                <a:gd name="connsiteX28" fmla="*/ 434024 w 744028"/>
                <a:gd name="connsiteY28" fmla="*/ 0 h 805391"/>
                <a:gd name="connsiteX29" fmla="*/ 483881 w 744028"/>
                <a:gd name="connsiteY29" fmla="*/ 97414 h 805391"/>
                <a:gd name="connsiteX30" fmla="*/ 549847 w 744028"/>
                <a:gd name="connsiteY30" fmla="*/ 128096 h 805391"/>
                <a:gd name="connsiteX31" fmla="*/ 615812 w 744028"/>
                <a:gd name="connsiteY31" fmla="*/ 147272 h 805391"/>
                <a:gd name="connsiteX32" fmla="*/ 587431 w 744028"/>
                <a:gd name="connsiteY32" fmla="*/ 210169 h 805391"/>
                <a:gd name="connsiteX33" fmla="*/ 564420 w 744028"/>
                <a:gd name="connsiteY33" fmla="*/ 287640 h 805391"/>
                <a:gd name="connsiteX34" fmla="*/ 594335 w 744028"/>
                <a:gd name="connsiteY34" fmla="*/ 296844 h 805391"/>
                <a:gd name="connsiteX35" fmla="*/ 618113 w 744028"/>
                <a:gd name="connsiteY35" fmla="*/ 285339 h 805391"/>
                <a:gd name="connsiteX36" fmla="*/ 681010 w 744028"/>
                <a:gd name="connsiteY36" fmla="*/ 300679 h 805391"/>
                <a:gd name="connsiteX37" fmla="*/ 660300 w 744028"/>
                <a:gd name="connsiteY37" fmla="*/ 362042 h 805391"/>
                <a:gd name="connsiteX38" fmla="*/ 631153 w 744028"/>
                <a:gd name="connsiteY38" fmla="*/ 380451 h 805391"/>
                <a:gd name="connsiteX39" fmla="*/ 620414 w 744028"/>
                <a:gd name="connsiteY39" fmla="*/ 421872 h 805391"/>
                <a:gd name="connsiteX40" fmla="*/ 657232 w 744028"/>
                <a:gd name="connsiteY40" fmla="*/ 431076 h 805391"/>
                <a:gd name="connsiteX41" fmla="*/ 692516 w 744028"/>
                <a:gd name="connsiteY41" fmla="*/ 416502 h 805391"/>
                <a:gd name="connsiteX42" fmla="*/ 741606 w 744028"/>
                <a:gd name="connsiteY42" fmla="*/ 437979 h 805391"/>
                <a:gd name="connsiteX43" fmla="*/ 730868 w 744028"/>
                <a:gd name="connsiteY43" fmla="*/ 489371 h 805391"/>
                <a:gd name="connsiteX44" fmla="*/ 695584 w 744028"/>
                <a:gd name="connsiteY44" fmla="*/ 512382 h 805391"/>
                <a:gd name="connsiteX45" fmla="*/ 679476 w 744028"/>
                <a:gd name="connsiteY45" fmla="*/ 562240 h 805391"/>
                <a:gd name="connsiteX46" fmla="*/ 702487 w 744028"/>
                <a:gd name="connsiteY46" fmla="*/ 643546 h 805391"/>
                <a:gd name="connsiteX47" fmla="*/ 668738 w 744028"/>
                <a:gd name="connsiteY47" fmla="*/ 674227 h 805391"/>
                <a:gd name="connsiteX48" fmla="*/ 343513 w 744028"/>
                <a:gd name="connsiteY48" fmla="*/ 806158 h 80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44028" h="805391">
                  <a:moveTo>
                    <a:pt x="343513" y="806158"/>
                  </a:moveTo>
                  <a:cubicBezTo>
                    <a:pt x="340445" y="799255"/>
                    <a:pt x="338144" y="791584"/>
                    <a:pt x="335076" y="784681"/>
                  </a:cubicBezTo>
                  <a:cubicBezTo>
                    <a:pt x="325871" y="763971"/>
                    <a:pt x="322036" y="734824"/>
                    <a:pt x="305928" y="724085"/>
                  </a:cubicBezTo>
                  <a:cubicBezTo>
                    <a:pt x="289820" y="713346"/>
                    <a:pt x="268343" y="739426"/>
                    <a:pt x="249167" y="747863"/>
                  </a:cubicBezTo>
                  <a:cubicBezTo>
                    <a:pt x="230758" y="756301"/>
                    <a:pt x="213116" y="754767"/>
                    <a:pt x="202378" y="736358"/>
                  </a:cubicBezTo>
                  <a:cubicBezTo>
                    <a:pt x="190872" y="717182"/>
                    <a:pt x="194707" y="699540"/>
                    <a:pt x="213883" y="686500"/>
                  </a:cubicBezTo>
                  <a:cubicBezTo>
                    <a:pt x="223088" y="680364"/>
                    <a:pt x="233826" y="674995"/>
                    <a:pt x="243798" y="669625"/>
                  </a:cubicBezTo>
                  <a:cubicBezTo>
                    <a:pt x="277548" y="649682"/>
                    <a:pt x="283684" y="619001"/>
                    <a:pt x="258372" y="591387"/>
                  </a:cubicBezTo>
                  <a:cubicBezTo>
                    <a:pt x="249167" y="581416"/>
                    <a:pt x="238429" y="585251"/>
                    <a:pt x="227690" y="590620"/>
                  </a:cubicBezTo>
                  <a:cubicBezTo>
                    <a:pt x="213116" y="598291"/>
                    <a:pt x="198543" y="607495"/>
                    <a:pt x="183202" y="612864"/>
                  </a:cubicBezTo>
                  <a:cubicBezTo>
                    <a:pt x="166327" y="619001"/>
                    <a:pt x="149452" y="614398"/>
                    <a:pt x="140248" y="596757"/>
                  </a:cubicBezTo>
                  <a:cubicBezTo>
                    <a:pt x="131043" y="579115"/>
                    <a:pt x="135645" y="563774"/>
                    <a:pt x="150986" y="553035"/>
                  </a:cubicBezTo>
                  <a:cubicBezTo>
                    <a:pt x="163259" y="543831"/>
                    <a:pt x="176298" y="535393"/>
                    <a:pt x="190872" y="530024"/>
                  </a:cubicBezTo>
                  <a:cubicBezTo>
                    <a:pt x="221554" y="518519"/>
                    <a:pt x="229224" y="501644"/>
                    <a:pt x="211582" y="473263"/>
                  </a:cubicBezTo>
                  <a:cubicBezTo>
                    <a:pt x="206980" y="465593"/>
                    <a:pt x="203145" y="457922"/>
                    <a:pt x="199310" y="449485"/>
                  </a:cubicBezTo>
                  <a:cubicBezTo>
                    <a:pt x="188571" y="443349"/>
                    <a:pt x="183969" y="427241"/>
                    <a:pt x="167094" y="431076"/>
                  </a:cubicBezTo>
                  <a:cubicBezTo>
                    <a:pt x="151753" y="439513"/>
                    <a:pt x="135645" y="447951"/>
                    <a:pt x="120305" y="454854"/>
                  </a:cubicBezTo>
                  <a:cubicBezTo>
                    <a:pt x="99595" y="464826"/>
                    <a:pt x="82720" y="458689"/>
                    <a:pt x="71981" y="438746"/>
                  </a:cubicBezTo>
                  <a:cubicBezTo>
                    <a:pt x="61243" y="419570"/>
                    <a:pt x="68913" y="404230"/>
                    <a:pt x="85788" y="393491"/>
                  </a:cubicBezTo>
                  <a:cubicBezTo>
                    <a:pt x="94992" y="387355"/>
                    <a:pt x="105731" y="381986"/>
                    <a:pt x="114935" y="376616"/>
                  </a:cubicBezTo>
                  <a:cubicBezTo>
                    <a:pt x="164793" y="348236"/>
                    <a:pt x="164793" y="348236"/>
                    <a:pt x="137946" y="296077"/>
                  </a:cubicBezTo>
                  <a:cubicBezTo>
                    <a:pt x="124907" y="291475"/>
                    <a:pt x="127975" y="272299"/>
                    <a:pt x="113401" y="269998"/>
                  </a:cubicBezTo>
                  <a:cubicBezTo>
                    <a:pt x="94225" y="279969"/>
                    <a:pt x="75049" y="289941"/>
                    <a:pt x="55873" y="299912"/>
                  </a:cubicBezTo>
                  <a:cubicBezTo>
                    <a:pt x="33629" y="312185"/>
                    <a:pt x="15987" y="306049"/>
                    <a:pt x="4482" y="284572"/>
                  </a:cubicBezTo>
                  <a:cubicBezTo>
                    <a:pt x="-7024" y="263094"/>
                    <a:pt x="5249" y="248521"/>
                    <a:pt x="22891" y="237782"/>
                  </a:cubicBezTo>
                  <a:cubicBezTo>
                    <a:pt x="31328" y="232413"/>
                    <a:pt x="40533" y="227811"/>
                    <a:pt x="49737" y="223208"/>
                  </a:cubicBezTo>
                  <a:cubicBezTo>
                    <a:pt x="99595" y="197129"/>
                    <a:pt x="99595" y="197129"/>
                    <a:pt x="81185" y="146504"/>
                  </a:cubicBezTo>
                  <a:cubicBezTo>
                    <a:pt x="130276" y="113522"/>
                    <a:pt x="187037" y="99715"/>
                    <a:pt x="239963" y="76704"/>
                  </a:cubicBezTo>
                  <a:cubicBezTo>
                    <a:pt x="304394" y="49858"/>
                    <a:pt x="369592" y="25312"/>
                    <a:pt x="434024" y="0"/>
                  </a:cubicBezTo>
                  <a:cubicBezTo>
                    <a:pt x="463938" y="26079"/>
                    <a:pt x="469307" y="64431"/>
                    <a:pt x="483881" y="97414"/>
                  </a:cubicBezTo>
                  <a:cubicBezTo>
                    <a:pt x="504591" y="144970"/>
                    <a:pt x="503824" y="145737"/>
                    <a:pt x="549847" y="128096"/>
                  </a:cubicBezTo>
                  <a:cubicBezTo>
                    <a:pt x="581295" y="116590"/>
                    <a:pt x="605073" y="123493"/>
                    <a:pt x="615812" y="147272"/>
                  </a:cubicBezTo>
                  <a:cubicBezTo>
                    <a:pt x="625783" y="170283"/>
                    <a:pt x="616579" y="192527"/>
                    <a:pt x="587431" y="210169"/>
                  </a:cubicBezTo>
                  <a:cubicBezTo>
                    <a:pt x="542943" y="237782"/>
                    <a:pt x="542176" y="243151"/>
                    <a:pt x="564420" y="287640"/>
                  </a:cubicBezTo>
                  <a:cubicBezTo>
                    <a:pt x="572858" y="303748"/>
                    <a:pt x="581295" y="304515"/>
                    <a:pt x="594335" y="296844"/>
                  </a:cubicBezTo>
                  <a:cubicBezTo>
                    <a:pt x="602005" y="292242"/>
                    <a:pt x="610443" y="289174"/>
                    <a:pt x="618113" y="285339"/>
                  </a:cubicBezTo>
                  <a:cubicBezTo>
                    <a:pt x="643425" y="273833"/>
                    <a:pt x="666437" y="273833"/>
                    <a:pt x="681010" y="300679"/>
                  </a:cubicBezTo>
                  <a:cubicBezTo>
                    <a:pt x="696351" y="327526"/>
                    <a:pt x="682544" y="346702"/>
                    <a:pt x="660300" y="362042"/>
                  </a:cubicBezTo>
                  <a:cubicBezTo>
                    <a:pt x="651096" y="368946"/>
                    <a:pt x="641124" y="375082"/>
                    <a:pt x="631153" y="380451"/>
                  </a:cubicBezTo>
                  <a:cubicBezTo>
                    <a:pt x="611210" y="390423"/>
                    <a:pt x="612744" y="404230"/>
                    <a:pt x="620414" y="421872"/>
                  </a:cubicBezTo>
                  <a:cubicBezTo>
                    <a:pt x="629619" y="441815"/>
                    <a:pt x="641891" y="439513"/>
                    <a:pt x="657232" y="431076"/>
                  </a:cubicBezTo>
                  <a:cubicBezTo>
                    <a:pt x="668738" y="424940"/>
                    <a:pt x="679476" y="418803"/>
                    <a:pt x="692516" y="416502"/>
                  </a:cubicBezTo>
                  <a:cubicBezTo>
                    <a:pt x="713226" y="412667"/>
                    <a:pt x="730868" y="419570"/>
                    <a:pt x="741606" y="437979"/>
                  </a:cubicBezTo>
                  <a:cubicBezTo>
                    <a:pt x="752345" y="457922"/>
                    <a:pt x="746209" y="474797"/>
                    <a:pt x="730868" y="489371"/>
                  </a:cubicBezTo>
                  <a:cubicBezTo>
                    <a:pt x="720896" y="499343"/>
                    <a:pt x="708624" y="507013"/>
                    <a:pt x="695584" y="512382"/>
                  </a:cubicBezTo>
                  <a:cubicBezTo>
                    <a:pt x="671039" y="523121"/>
                    <a:pt x="670272" y="539229"/>
                    <a:pt x="679476" y="562240"/>
                  </a:cubicBezTo>
                  <a:cubicBezTo>
                    <a:pt x="690215" y="588319"/>
                    <a:pt x="711692" y="612097"/>
                    <a:pt x="702487" y="643546"/>
                  </a:cubicBezTo>
                  <a:cubicBezTo>
                    <a:pt x="701720" y="665790"/>
                    <a:pt x="683311" y="668091"/>
                    <a:pt x="668738" y="674227"/>
                  </a:cubicBezTo>
                  <a:cubicBezTo>
                    <a:pt x="561352" y="719483"/>
                    <a:pt x="452432" y="762437"/>
                    <a:pt x="343513" y="806158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17">
              <a:extLst>
                <a:ext uri="{FF2B5EF4-FFF2-40B4-BE49-F238E27FC236}">
                  <a16:creationId xmlns:a16="http://schemas.microsoft.com/office/drawing/2014/main" id="{DA9C7DB2-6C22-4566-BCD3-AD31280B1D1E}"/>
                </a:ext>
              </a:extLst>
            </p:cNvPr>
            <p:cNvSpPr/>
            <p:nvPr/>
          </p:nvSpPr>
          <p:spPr>
            <a:xfrm>
              <a:off x="5148126" y="3476819"/>
              <a:ext cx="22374" cy="16780"/>
            </a:xfrm>
            <a:custGeom>
              <a:avLst/>
              <a:gdLst>
                <a:gd name="connsiteX0" fmla="*/ 0 w 30681"/>
                <a:gd name="connsiteY0" fmla="*/ 8506 h 23011"/>
                <a:gd name="connsiteX1" fmla="*/ 32216 w 30681"/>
                <a:gd name="connsiteY1" fmla="*/ 26915 h 23011"/>
                <a:gd name="connsiteX2" fmla="*/ 0 w 30681"/>
                <a:gd name="connsiteY2" fmla="*/ 8506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81" h="23011">
                  <a:moveTo>
                    <a:pt x="0" y="8506"/>
                  </a:moveTo>
                  <a:cubicBezTo>
                    <a:pt x="26846" y="-13738"/>
                    <a:pt x="26079" y="13108"/>
                    <a:pt x="32216" y="26915"/>
                  </a:cubicBezTo>
                  <a:cubicBezTo>
                    <a:pt x="13807" y="33052"/>
                    <a:pt x="12273" y="10807"/>
                    <a:pt x="0" y="8506"/>
                  </a:cubicBezTo>
                  <a:close/>
                </a:path>
              </a:pathLst>
            </a:custGeom>
            <a:solidFill>
              <a:srgbClr val="7D7D7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18">
              <a:extLst>
                <a:ext uri="{FF2B5EF4-FFF2-40B4-BE49-F238E27FC236}">
                  <a16:creationId xmlns:a16="http://schemas.microsoft.com/office/drawing/2014/main" id="{5C072209-05E1-48D7-BC66-EEA7FC7C27C5}"/>
                </a:ext>
              </a:extLst>
            </p:cNvPr>
            <p:cNvSpPr/>
            <p:nvPr/>
          </p:nvSpPr>
          <p:spPr>
            <a:xfrm>
              <a:off x="5108413" y="3363531"/>
              <a:ext cx="16780" cy="16780"/>
            </a:xfrm>
            <a:custGeom>
              <a:avLst/>
              <a:gdLst>
                <a:gd name="connsiteX0" fmla="*/ 0 w 23011"/>
                <a:gd name="connsiteY0" fmla="*/ 2018 h 23011"/>
                <a:gd name="connsiteX1" fmla="*/ 24545 w 23011"/>
                <a:gd name="connsiteY1" fmla="*/ 28097 h 23011"/>
                <a:gd name="connsiteX2" fmla="*/ 0 w 23011"/>
                <a:gd name="connsiteY2" fmla="*/ 2018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1" h="23011">
                  <a:moveTo>
                    <a:pt x="0" y="2018"/>
                  </a:moveTo>
                  <a:cubicBezTo>
                    <a:pt x="28380" y="-7954"/>
                    <a:pt x="13807" y="21960"/>
                    <a:pt x="24545" y="28097"/>
                  </a:cubicBezTo>
                  <a:cubicBezTo>
                    <a:pt x="5369" y="30398"/>
                    <a:pt x="9204" y="10455"/>
                    <a:pt x="0" y="2018"/>
                  </a:cubicBezTo>
                  <a:close/>
                </a:path>
              </a:pathLst>
            </a:custGeom>
            <a:solidFill>
              <a:srgbClr val="7B7B7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192F82DD-7294-49BE-89C6-9D1DF28DAF81}"/>
              </a:ext>
            </a:extLst>
          </p:cNvPr>
          <p:cNvSpPr txBox="1"/>
          <p:nvPr/>
        </p:nvSpPr>
        <p:spPr>
          <a:xfrm>
            <a:off x="6236232" y="1061820"/>
            <a:ext cx="503376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BÀI TẬP TRẮC NGHIỆM CỦNG CỐ</a:t>
            </a:r>
            <a:endParaRPr lang="ko-KR" altLang="en-US" sz="3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9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89134" y="267169"/>
            <a:ext cx="9144000" cy="57606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err="1">
                <a:solidFill>
                  <a:schemeClr val="tx2"/>
                </a:solidFill>
              </a:rPr>
              <a:t>Câu</a:t>
            </a:r>
            <a:r>
              <a:rPr lang="en-US" altLang="ko-KR" dirty="0">
                <a:solidFill>
                  <a:schemeClr val="tx2"/>
                </a:solidFill>
              </a:rPr>
              <a:t> 1: </a:t>
            </a:r>
            <a:r>
              <a:rPr lang="en-US" b="1" dirty="0" err="1">
                <a:solidFill>
                  <a:schemeClr val="tx2"/>
                </a:solidFill>
              </a:rPr>
              <a:t>Đối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lập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với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trung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thực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là</a:t>
            </a:r>
            <a:r>
              <a:rPr lang="en-US" b="1" dirty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5596699" y="2804285"/>
            <a:ext cx="1060704" cy="9144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Hexagon 4"/>
          <p:cNvSpPr/>
          <p:nvPr/>
        </p:nvSpPr>
        <p:spPr>
          <a:xfrm>
            <a:off x="4398416" y="3688145"/>
            <a:ext cx="1060704" cy="9144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Hexagon 5"/>
          <p:cNvSpPr/>
          <p:nvPr/>
        </p:nvSpPr>
        <p:spPr>
          <a:xfrm>
            <a:off x="6667111" y="3507211"/>
            <a:ext cx="1060704" cy="9144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Hexagon 6"/>
          <p:cNvSpPr/>
          <p:nvPr/>
        </p:nvSpPr>
        <p:spPr>
          <a:xfrm>
            <a:off x="5596699" y="4414512"/>
            <a:ext cx="1060704" cy="91440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9"/>
          <p:cNvSpPr/>
          <p:nvPr/>
        </p:nvSpPr>
        <p:spPr>
          <a:xfrm>
            <a:off x="5930801" y="3077778"/>
            <a:ext cx="392501" cy="36741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Donut 24"/>
          <p:cNvSpPr/>
          <p:nvPr/>
        </p:nvSpPr>
        <p:spPr>
          <a:xfrm>
            <a:off x="5887235" y="4629944"/>
            <a:ext cx="479632" cy="48353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Round Same Side Corner Rectangle 6"/>
          <p:cNvSpPr/>
          <p:nvPr/>
        </p:nvSpPr>
        <p:spPr>
          <a:xfrm rot="2700000" flipH="1">
            <a:off x="7125415" y="3675563"/>
            <a:ext cx="144096" cy="57769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698017" y="3597246"/>
            <a:ext cx="2376264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30391" y="5431227"/>
            <a:ext cx="2376264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Khiêm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1551" y="2095689"/>
            <a:ext cx="2376264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37523" y="3761728"/>
            <a:ext cx="2376264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26" grpId="0"/>
      <p:bldP spid="26" grpId="1"/>
      <p:bldP spid="29" grpId="0"/>
      <p:bldP spid="32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57523" y="88133"/>
            <a:ext cx="1141616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nhen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táp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“…”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53A274-3FBF-467E-9272-C42503DADF96}"/>
              </a:ext>
            </a:extLst>
          </p:cNvPr>
          <p:cNvGrpSpPr/>
          <p:nvPr/>
        </p:nvGrpSpPr>
        <p:grpSpPr>
          <a:xfrm>
            <a:off x="3750447" y="1823166"/>
            <a:ext cx="4688763" cy="4223442"/>
            <a:chOff x="2221435" y="2017070"/>
            <a:chExt cx="4688763" cy="422344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A2197AE-AB4F-4102-B6DF-B2B9FEC62201}"/>
                </a:ext>
              </a:extLst>
            </p:cNvPr>
            <p:cNvCxnSpPr>
              <a:cxnSpLocks/>
              <a:stCxn id="46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4A3AD9C-57DE-496E-9148-D978C48D4DD7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6F6655-DAB7-4951-9CC3-BCFB7CDC6848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E2DA90-EF8C-4656-9E06-5D8C63D706C6}"/>
                </a:ext>
              </a:extLst>
            </p:cNvPr>
            <p:cNvCxnSpPr>
              <a:cxnSpLocks/>
              <a:stCxn id="40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1147E6A-823B-4560-9FA2-BC68B16CE662}"/>
                </a:ext>
              </a:extLst>
            </p:cNvPr>
            <p:cNvCxnSpPr>
              <a:cxnSpLocks/>
              <a:stCxn id="41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FC6AFA-618C-4B96-B5F5-582437F60CA1}"/>
                </a:ext>
              </a:extLst>
            </p:cNvPr>
            <p:cNvCxnSpPr>
              <a:cxnSpLocks/>
              <a:endCxn id="44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824FD0-A44A-4A91-80DD-4B888C3C691A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96CD1D-051A-45CC-93AE-A72D9B73C417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B81602C-A726-4E65-830F-4692CA9231E8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95B4EC8-C35C-4E31-A026-7461E5A689D3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D5C6F68-8842-43EE-9321-C283DC906628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98B0F5-A881-4B79-BF49-514EAF5DFA24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390D751-FAD5-4BD3-A968-FA6B3F4EB81F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D07E1A5-A664-4495-AA71-39D90985F55C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DDB2343-13E9-4FBC-8E3B-8FAD236A99C9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DE49992-C8DD-4F79-BAE1-43EF21B73A6E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8E7722E-1516-420E-BCC7-AFDBF4747CFA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CCC8FF-9F99-42F3-B7A7-5D096137FF6E}"/>
              </a:ext>
            </a:extLst>
          </p:cNvPr>
          <p:cNvGrpSpPr/>
          <p:nvPr/>
        </p:nvGrpSpPr>
        <p:grpSpPr>
          <a:xfrm>
            <a:off x="8688767" y="1800408"/>
            <a:ext cx="2563084" cy="1077018"/>
            <a:chOff x="611560" y="2708920"/>
            <a:chExt cx="1731106" cy="379785"/>
          </a:xfrm>
        </p:grpSpPr>
        <p:sp>
          <p:nvSpPr>
            <p:cNvPr id="48" name="Rounded Rectangle 93">
              <a:extLst>
                <a:ext uri="{FF2B5EF4-FFF2-40B4-BE49-F238E27FC236}">
                  <a16:creationId xmlns:a16="http://schemas.microsoft.com/office/drawing/2014/main" id="{CE179369-823C-4711-8ECD-24121AADF65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C6652A-A82A-4B61-BB6A-B1F1AA7EC8D8}"/>
                </a:ext>
              </a:extLst>
            </p:cNvPr>
            <p:cNvSpPr txBox="1"/>
            <p:nvPr/>
          </p:nvSpPr>
          <p:spPr>
            <a:xfrm>
              <a:off x="723019" y="2743079"/>
              <a:ext cx="1619647" cy="31935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0480" marR="3048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B.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Khiêm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tốn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thật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thà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.</a:t>
              </a:r>
              <a:endParaRPr lang="en-US" sz="2400" dirty="0">
                <a:effectLst/>
                <a:ea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51C4C2-9F44-475D-9525-E8516641860E}"/>
              </a:ext>
            </a:extLst>
          </p:cNvPr>
          <p:cNvGrpSpPr/>
          <p:nvPr/>
        </p:nvGrpSpPr>
        <p:grpSpPr>
          <a:xfrm>
            <a:off x="8255996" y="4314332"/>
            <a:ext cx="2558769" cy="1266197"/>
            <a:chOff x="611560" y="2708920"/>
            <a:chExt cx="1728192" cy="939767"/>
          </a:xfrm>
        </p:grpSpPr>
        <p:sp>
          <p:nvSpPr>
            <p:cNvPr id="52" name="Rounded Rectangle 97">
              <a:extLst>
                <a:ext uri="{FF2B5EF4-FFF2-40B4-BE49-F238E27FC236}">
                  <a16:creationId xmlns:a16="http://schemas.microsoft.com/office/drawing/2014/main" id="{AAFA7FB3-187F-4CF6-8394-F4A91D0396DB}"/>
                </a:ext>
              </a:extLst>
            </p:cNvPr>
            <p:cNvSpPr/>
            <p:nvPr/>
          </p:nvSpPr>
          <p:spPr>
            <a:xfrm>
              <a:off x="611560" y="2708920"/>
              <a:ext cx="1728192" cy="93976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565D3D6-ACF5-4283-BA82-1BECE492E18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774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0480" marR="3048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C.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Cần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cù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tiết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kiệm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.</a:t>
              </a:r>
              <a:endParaRPr lang="en-US" sz="2400" dirty="0">
                <a:effectLst/>
                <a:ea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858B48C-F695-4158-8F0E-3AC84F0B2735}"/>
              </a:ext>
            </a:extLst>
          </p:cNvPr>
          <p:cNvGrpSpPr/>
          <p:nvPr/>
        </p:nvGrpSpPr>
        <p:grpSpPr>
          <a:xfrm>
            <a:off x="992924" y="4857822"/>
            <a:ext cx="2558769" cy="1027727"/>
            <a:chOff x="611560" y="2708920"/>
            <a:chExt cx="1728192" cy="379785"/>
          </a:xfrm>
        </p:grpSpPr>
        <p:sp>
          <p:nvSpPr>
            <p:cNvPr id="56" name="Rounded Rectangle 101">
              <a:extLst>
                <a:ext uri="{FF2B5EF4-FFF2-40B4-BE49-F238E27FC236}">
                  <a16:creationId xmlns:a16="http://schemas.microsoft.com/office/drawing/2014/main" id="{960BCC07-9A12-4A14-9DE3-31716A60A73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F5251B8-8D91-451F-8EF6-36CA93DFD2C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3466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0480" marR="3048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D.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Trung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thẳng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thắn</a:t>
              </a:r>
              <a:r>
                <a:rPr lang="en-US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.</a:t>
              </a:r>
              <a:endParaRPr lang="en-US" sz="2400" dirty="0">
                <a:effectLst/>
                <a:ea typeface="Times New Roman" panose="02020603050405020304" pitchFamily="18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ED82A0-E79B-4FE7-9F8E-EED93CB78135}"/>
              </a:ext>
            </a:extLst>
          </p:cNvPr>
          <p:cNvGrpSpPr/>
          <p:nvPr/>
        </p:nvGrpSpPr>
        <p:grpSpPr>
          <a:xfrm>
            <a:off x="595967" y="1871312"/>
            <a:ext cx="3198559" cy="1208011"/>
            <a:chOff x="611560" y="2708920"/>
            <a:chExt cx="1728192" cy="379785"/>
          </a:xfrm>
        </p:grpSpPr>
        <p:sp>
          <p:nvSpPr>
            <p:cNvPr id="60" name="Rounded Rectangle 105">
              <a:extLst>
                <a:ext uri="{FF2B5EF4-FFF2-40B4-BE49-F238E27FC236}">
                  <a16:creationId xmlns:a16="http://schemas.microsoft.com/office/drawing/2014/main" id="{C4E933FD-5BAE-47AB-9FD4-B7F8305A4E4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+mj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34EFFAB-40C5-4EEF-81FB-02F280DCF03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28472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0480" marR="3048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A. 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Tự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lập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tự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trọng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.</a:t>
              </a:r>
              <a:endParaRPr lang="en-US" sz="2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sp>
        <p:nvSpPr>
          <p:cNvPr id="66" name="Rectangle 5">
            <a:extLst>
              <a:ext uri="{FF2B5EF4-FFF2-40B4-BE49-F238E27FC236}">
                <a16:creationId xmlns:a16="http://schemas.microsoft.com/office/drawing/2014/main" id="{E147D0BD-7B84-4221-A26A-83ACB59C48F5}"/>
              </a:ext>
            </a:extLst>
          </p:cNvPr>
          <p:cNvSpPr>
            <a:spLocks noChangeAspect="1"/>
          </p:cNvSpPr>
          <p:nvPr/>
        </p:nvSpPr>
        <p:spPr>
          <a:xfrm>
            <a:off x="5824274" y="3496340"/>
            <a:ext cx="579614" cy="57918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/>
          <p:cNvSpPr/>
          <p:nvPr/>
        </p:nvSpPr>
        <p:spPr>
          <a:xfrm>
            <a:off x="7317873" y="3586709"/>
            <a:ext cx="1288432" cy="1080120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ounded Rectangle 10"/>
          <p:cNvSpPr/>
          <p:nvPr/>
        </p:nvSpPr>
        <p:spPr>
          <a:xfrm>
            <a:off x="6267578" y="2471120"/>
            <a:ext cx="952409" cy="798425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ounded Rectangle 10"/>
          <p:cNvSpPr/>
          <p:nvPr/>
        </p:nvSpPr>
        <p:spPr>
          <a:xfrm flipH="1">
            <a:off x="3344893" y="3586709"/>
            <a:ext cx="1288432" cy="1080120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ed Rectangle 10"/>
          <p:cNvSpPr/>
          <p:nvPr/>
        </p:nvSpPr>
        <p:spPr>
          <a:xfrm flipH="1">
            <a:off x="4699707" y="2471120"/>
            <a:ext cx="952409" cy="798425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41465" y="2467451"/>
            <a:ext cx="2158242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2089" y="4578922"/>
            <a:ext cx="2162404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2489" y="3895936"/>
            <a:ext cx="216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endParaRPr lang="ko-KR" altLang="en-US" sz="2400" b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80027" y="2290885"/>
            <a:ext cx="223224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6892" y="144460"/>
            <a:ext cx="1177318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…,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“…”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12" grpId="0"/>
      <p:bldP spid="12" grpId="1"/>
      <p:bldP spid="15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611" y="4406289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1921C7-0AF2-45C9-9D55-9375878F9EB6}"/>
              </a:ext>
            </a:extLst>
          </p:cNvPr>
          <p:cNvSpPr/>
          <p:nvPr/>
        </p:nvSpPr>
        <p:spPr>
          <a:xfrm>
            <a:off x="11719055" y="3456585"/>
            <a:ext cx="304800" cy="377536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B8401-5258-4BC0-AFB4-57ACA5D278CE}"/>
              </a:ext>
            </a:extLst>
          </p:cNvPr>
          <p:cNvSpPr/>
          <p:nvPr/>
        </p:nvSpPr>
        <p:spPr>
          <a:xfrm rot="19712509">
            <a:off x="10169098" y="2833902"/>
            <a:ext cx="586575" cy="39471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D3368D53-2E62-4E32-B359-826C33C1F410}"/>
              </a:ext>
            </a:extLst>
          </p:cNvPr>
          <p:cNvSpPr/>
          <p:nvPr/>
        </p:nvSpPr>
        <p:spPr>
          <a:xfrm rot="20524224">
            <a:off x="9394883" y="1983734"/>
            <a:ext cx="659129" cy="816421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2A140FB2-2CB0-4263-9F46-250BC9D09DDB}"/>
              </a:ext>
            </a:extLst>
          </p:cNvPr>
          <p:cNvSpPr/>
          <p:nvPr/>
        </p:nvSpPr>
        <p:spPr>
          <a:xfrm rot="19461094">
            <a:off x="11547531" y="3035559"/>
            <a:ext cx="432082" cy="29075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34FBAF75-B156-462A-B80C-071208311CBC}"/>
              </a:ext>
            </a:extLst>
          </p:cNvPr>
          <p:cNvSpPr/>
          <p:nvPr/>
        </p:nvSpPr>
        <p:spPr>
          <a:xfrm rot="20440278">
            <a:off x="10415180" y="1893509"/>
            <a:ext cx="518974" cy="642820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5340198C-038C-459F-9984-82DCD37491E2}"/>
              </a:ext>
            </a:extLst>
          </p:cNvPr>
          <p:cNvSpPr/>
          <p:nvPr/>
        </p:nvSpPr>
        <p:spPr>
          <a:xfrm rot="19593877">
            <a:off x="11295812" y="2344756"/>
            <a:ext cx="528507" cy="355639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4749B77-F3DF-424C-9E76-EFD7828EF5E7}"/>
              </a:ext>
            </a:extLst>
          </p:cNvPr>
          <p:cNvSpPr/>
          <p:nvPr/>
        </p:nvSpPr>
        <p:spPr>
          <a:xfrm rot="20516338">
            <a:off x="10454954" y="1135251"/>
            <a:ext cx="511573" cy="633653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128D7BC0-0610-4998-A3EC-0453D50B2C15}"/>
              </a:ext>
            </a:extLst>
          </p:cNvPr>
          <p:cNvSpPr/>
          <p:nvPr/>
        </p:nvSpPr>
        <p:spPr>
          <a:xfrm rot="18726519">
            <a:off x="8187341" y="785781"/>
            <a:ext cx="1011984" cy="680977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74710586-D477-4152-A07D-56F042CD2496}"/>
              </a:ext>
            </a:extLst>
          </p:cNvPr>
          <p:cNvSpPr/>
          <p:nvPr/>
        </p:nvSpPr>
        <p:spPr>
          <a:xfrm>
            <a:off x="10853713" y="2661224"/>
            <a:ext cx="432082" cy="535192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B2E462A1-B82A-44B3-B9A7-D820641433C8}"/>
              </a:ext>
            </a:extLst>
          </p:cNvPr>
          <p:cNvSpPr/>
          <p:nvPr/>
        </p:nvSpPr>
        <p:spPr>
          <a:xfrm rot="18880847">
            <a:off x="9403275" y="1207698"/>
            <a:ext cx="1013971" cy="68231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13C9458A-EE29-481A-AB14-9A6F2781221B}"/>
              </a:ext>
            </a:extLst>
          </p:cNvPr>
          <p:cNvSpPr/>
          <p:nvPr/>
        </p:nvSpPr>
        <p:spPr>
          <a:xfrm rot="19461094">
            <a:off x="11065665" y="3379706"/>
            <a:ext cx="432082" cy="29075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095" y="350572"/>
            <a:ext cx="7720602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kệ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1611" y="3167073"/>
            <a:ext cx="635366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5241" y="3859914"/>
            <a:ext cx="629595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giỗ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37695" y="5508375"/>
            <a:ext cx="801601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349" y="95650"/>
            <a:ext cx="9784080" cy="1179288"/>
          </a:xfrm>
        </p:spPr>
        <p:txBody>
          <a:bodyPr/>
          <a:lstStyle/>
          <a:p>
            <a:r>
              <a:rPr lang="en-US" altLang="ko-KR" dirty="0"/>
              <a:t>NỘI DUNG BÀI HỌC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31" name="Table Placeholder 5">
            <a:extLst>
              <a:ext uri="{FF2B5EF4-FFF2-40B4-BE49-F238E27FC236}">
                <a16:creationId xmlns:a16="http://schemas.microsoft.com/office/drawing/2014/main" id="{1FE49D18-C8A2-44E4-A1D4-137D58A95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04549"/>
              </p:ext>
            </p:extLst>
          </p:nvPr>
        </p:nvGraphicFramePr>
        <p:xfrm>
          <a:off x="1753938" y="1330810"/>
          <a:ext cx="4085159" cy="486098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85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3635">
                <a:tc>
                  <a:txBody>
                    <a:bodyPr/>
                    <a:lstStyle/>
                    <a:p>
                      <a:pPr algn="ctr"/>
                      <a:r>
                        <a:rPr lang="en-JM" sz="3200" spc="0" dirty="0"/>
                        <a:t>TIẾT</a:t>
                      </a:r>
                      <a:r>
                        <a:rPr lang="en-JM" sz="3200" spc="0" baseline="0" dirty="0"/>
                        <a:t> 1</a:t>
                      </a:r>
                      <a:endParaRPr lang="en-JM" sz="3200" b="1" spc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13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3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KHÁI NIỆM VÀ BIỂU HIỆN</a:t>
                      </a:r>
                      <a:endParaRPr lang="en-US" altLang="ko-KR" sz="3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aseline="0" dirty="0" err="1"/>
                        <a:t>Xem</a:t>
                      </a:r>
                      <a:r>
                        <a:rPr lang="en-US" altLang="ko-KR" sz="3200" baseline="0" dirty="0"/>
                        <a:t> video</a:t>
                      </a:r>
                      <a:endParaRPr lang="en-US" altLang="ko-KR" sz="3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aseline="0" dirty="0" err="1"/>
                        <a:t>Thảo</a:t>
                      </a:r>
                      <a:r>
                        <a:rPr lang="en-US" altLang="ko-KR" sz="3200" baseline="0" dirty="0"/>
                        <a:t> </a:t>
                      </a:r>
                      <a:r>
                        <a:rPr lang="en-US" altLang="ko-KR" sz="3200" baseline="0" dirty="0" err="1"/>
                        <a:t>luận</a:t>
                      </a:r>
                      <a:r>
                        <a:rPr lang="en-US" altLang="ko-KR" sz="3200" baseline="0" dirty="0"/>
                        <a:t> </a:t>
                      </a:r>
                      <a:r>
                        <a:rPr lang="en-US" altLang="ko-KR" sz="3200" baseline="0" dirty="0" err="1"/>
                        <a:t>nhóm</a:t>
                      </a:r>
                      <a:endParaRPr lang="en-US" altLang="ko-KR" sz="3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Table Placeholder 5">
            <a:extLst>
              <a:ext uri="{FF2B5EF4-FFF2-40B4-BE49-F238E27FC236}">
                <a16:creationId xmlns:a16="http://schemas.microsoft.com/office/drawing/2014/main" id="{87FE153C-56E4-4225-83C4-C9132C18B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807464"/>
              </p:ext>
            </p:extLst>
          </p:nvPr>
        </p:nvGraphicFramePr>
        <p:xfrm>
          <a:off x="6770094" y="1274938"/>
          <a:ext cx="3850009" cy="50082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50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0428">
                <a:tc>
                  <a:txBody>
                    <a:bodyPr/>
                    <a:lstStyle/>
                    <a:p>
                      <a:pPr algn="ctr"/>
                      <a:r>
                        <a:rPr lang="en-JM" sz="3600" spc="0" dirty="0"/>
                        <a:t>TIẾT</a:t>
                      </a:r>
                      <a:r>
                        <a:rPr lang="en-JM" sz="3600" spc="0" baseline="0" dirty="0"/>
                        <a:t> 2</a:t>
                      </a:r>
                      <a:endParaRPr lang="en-JM" sz="36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23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3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Ý NGHĨA</a:t>
                      </a:r>
                      <a:endParaRPr lang="en-US" altLang="ko-KR" sz="36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aseline="0" dirty="0" err="1"/>
                        <a:t>Xem</a:t>
                      </a:r>
                      <a:r>
                        <a:rPr lang="en-US" altLang="ko-KR" sz="3600" baseline="0" dirty="0"/>
                        <a:t> video</a:t>
                      </a:r>
                      <a:endParaRPr lang="en-US" altLang="ko-KR" sz="3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aseline="0" dirty="0" err="1"/>
                        <a:t>Thảo</a:t>
                      </a:r>
                      <a:r>
                        <a:rPr lang="en-US" altLang="ko-KR" sz="3600" baseline="0" dirty="0"/>
                        <a:t> </a:t>
                      </a:r>
                      <a:r>
                        <a:rPr lang="en-US" altLang="ko-KR" sz="3600" baseline="0" dirty="0" err="1"/>
                        <a:t>luận</a:t>
                      </a:r>
                      <a:r>
                        <a:rPr lang="en-US" altLang="ko-KR" sz="3600" baseline="0" dirty="0"/>
                        <a:t> </a:t>
                      </a:r>
                      <a:r>
                        <a:rPr lang="en-US" altLang="ko-KR" sz="3600" baseline="0" dirty="0" err="1"/>
                        <a:t>nhóm</a:t>
                      </a:r>
                      <a:endParaRPr lang="en-US" altLang="ko-KR" sz="3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97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aseline="0" dirty="0" err="1"/>
                        <a:t>Bài</a:t>
                      </a:r>
                      <a:r>
                        <a:rPr lang="en-US" altLang="ko-KR" sz="3600" baseline="0" dirty="0"/>
                        <a:t> </a:t>
                      </a:r>
                      <a:r>
                        <a:rPr lang="en-US" altLang="ko-KR" sz="3600" baseline="0" dirty="0" err="1"/>
                        <a:t>tập</a:t>
                      </a:r>
                      <a:r>
                        <a:rPr lang="en-US" altLang="ko-KR" sz="3600" baseline="0" dirty="0"/>
                        <a:t> </a:t>
                      </a:r>
                      <a:r>
                        <a:rPr lang="en-US" altLang="ko-KR" sz="3600" baseline="0" dirty="0" err="1"/>
                        <a:t>tổng</a:t>
                      </a:r>
                      <a:r>
                        <a:rPr lang="en-US" altLang="ko-KR" sz="3600" baseline="0" dirty="0"/>
                        <a:t> </a:t>
                      </a:r>
                      <a:r>
                        <a:rPr lang="en-US" altLang="ko-KR" sz="3600" baseline="0" dirty="0" err="1"/>
                        <a:t>hợp</a:t>
                      </a:r>
                      <a:endParaRPr lang="en-US" altLang="ko-KR" sz="3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D4C9C546-B8A7-48F2-AE06-8B4089F6DCE7}"/>
              </a:ext>
            </a:extLst>
          </p:cNvPr>
          <p:cNvGrpSpPr/>
          <p:nvPr/>
        </p:nvGrpSpPr>
        <p:grpSpPr>
          <a:xfrm>
            <a:off x="263959" y="274320"/>
            <a:ext cx="1303583" cy="2586446"/>
            <a:chOff x="5174351" y="2344852"/>
            <a:chExt cx="1843306" cy="3750389"/>
          </a:xfrm>
        </p:grpSpPr>
        <p:grpSp>
          <p:nvGrpSpPr>
            <p:cNvPr id="35" name="그룹 7">
              <a:extLst>
                <a:ext uri="{FF2B5EF4-FFF2-40B4-BE49-F238E27FC236}">
                  <a16:creationId xmlns:a16="http://schemas.microsoft.com/office/drawing/2014/main" id="{920620FA-D7B7-442D-8F3A-B05DAB71EE5C}"/>
                </a:ext>
              </a:extLst>
            </p:cNvPr>
            <p:cNvGrpSpPr/>
            <p:nvPr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51" name="직사각형 6">
                <a:extLst>
                  <a:ext uri="{FF2B5EF4-FFF2-40B4-BE49-F238E27FC236}">
                    <a16:creationId xmlns:a16="http://schemas.microsoft.com/office/drawing/2014/main" id="{716229B1-0D0A-4D27-92FE-5DBE1DEF63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자유형: 도형 32">
                <a:extLst>
                  <a:ext uri="{FF2B5EF4-FFF2-40B4-BE49-F238E27FC236}">
                    <a16:creationId xmlns:a16="http://schemas.microsoft.com/office/drawing/2014/main" id="{75300E47-8303-4D18-83DA-095FCED5418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그룹 34">
              <a:extLst>
                <a:ext uri="{FF2B5EF4-FFF2-40B4-BE49-F238E27FC236}">
                  <a16:creationId xmlns:a16="http://schemas.microsoft.com/office/drawing/2014/main" id="{753535EA-3E48-4926-9F62-ED1C53713B81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49" name="직사각형 6">
                <a:extLst>
                  <a:ext uri="{FF2B5EF4-FFF2-40B4-BE49-F238E27FC236}">
                    <a16:creationId xmlns:a16="http://schemas.microsoft.com/office/drawing/2014/main" id="{18B213C8-9D9F-482F-B429-BF70F5CEFE49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자유형: 도형 36">
                <a:extLst>
                  <a:ext uri="{FF2B5EF4-FFF2-40B4-BE49-F238E27FC236}">
                    <a16:creationId xmlns:a16="http://schemas.microsoft.com/office/drawing/2014/main" id="{461B773C-A749-4EA3-9558-CB9B0C6F6706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그룹 37">
              <a:extLst>
                <a:ext uri="{FF2B5EF4-FFF2-40B4-BE49-F238E27FC236}">
                  <a16:creationId xmlns:a16="http://schemas.microsoft.com/office/drawing/2014/main" id="{4D3B20F9-2DD7-4999-9EE1-A744CD4DB121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47" name="직사각형 6">
                <a:extLst>
                  <a:ext uri="{FF2B5EF4-FFF2-40B4-BE49-F238E27FC236}">
                    <a16:creationId xmlns:a16="http://schemas.microsoft.com/office/drawing/2014/main" id="{42B506EB-E45F-4A03-AE7F-38BBE401B607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자유형: 도형 39">
                <a:extLst>
                  <a:ext uri="{FF2B5EF4-FFF2-40B4-BE49-F238E27FC236}">
                    <a16:creationId xmlns:a16="http://schemas.microsoft.com/office/drawing/2014/main" id="{7D24AA69-CB04-42CA-8420-7A528DFEB1B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8" name="그룹 40">
              <a:extLst>
                <a:ext uri="{FF2B5EF4-FFF2-40B4-BE49-F238E27FC236}">
                  <a16:creationId xmlns:a16="http://schemas.microsoft.com/office/drawing/2014/main" id="{3E34F079-5456-4869-ACD1-6F25DCBA9915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45" name="직사각형 6">
                <a:extLst>
                  <a:ext uri="{FF2B5EF4-FFF2-40B4-BE49-F238E27FC236}">
                    <a16:creationId xmlns:a16="http://schemas.microsoft.com/office/drawing/2014/main" id="{B25DDEBE-3F46-42A8-B3EA-E11ECFCE0EB2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자유형: 도형 46">
                <a:extLst>
                  <a:ext uri="{FF2B5EF4-FFF2-40B4-BE49-F238E27FC236}">
                    <a16:creationId xmlns:a16="http://schemas.microsoft.com/office/drawing/2014/main" id="{94046D53-0CB5-4DF5-917A-038B2EF6C3D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39" name="그룹 47">
              <a:extLst>
                <a:ext uri="{FF2B5EF4-FFF2-40B4-BE49-F238E27FC236}">
                  <a16:creationId xmlns:a16="http://schemas.microsoft.com/office/drawing/2014/main" id="{C4E7C8FD-24D1-48EC-BE6F-59EA7106E11A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43" name="직사각형 6">
                <a:extLst>
                  <a:ext uri="{FF2B5EF4-FFF2-40B4-BE49-F238E27FC236}">
                    <a16:creationId xmlns:a16="http://schemas.microsoft.com/office/drawing/2014/main" id="{172A8219-CB69-468A-BC65-75A32BD1BE0E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자유형: 도형 68">
                <a:extLst>
                  <a:ext uri="{FF2B5EF4-FFF2-40B4-BE49-F238E27FC236}">
                    <a16:creationId xmlns:a16="http://schemas.microsoft.com/office/drawing/2014/main" id="{949F0B97-5EE4-491E-9898-CB88E0382AC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0" name="그룹 14">
              <a:extLst>
                <a:ext uri="{FF2B5EF4-FFF2-40B4-BE49-F238E27FC236}">
                  <a16:creationId xmlns:a16="http://schemas.microsoft.com/office/drawing/2014/main" id="{5245D893-4DB1-4802-B1B8-36B2142F6576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41" name="자유형: 도형 69">
                <a:extLst>
                  <a:ext uri="{FF2B5EF4-FFF2-40B4-BE49-F238E27FC236}">
                    <a16:creationId xmlns:a16="http://schemas.microsoft.com/office/drawing/2014/main" id="{2F35C26A-076B-41A0-93EE-EC55E25C5F9F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자유형: 도형 79">
                <a:extLst>
                  <a:ext uri="{FF2B5EF4-FFF2-40B4-BE49-F238E27FC236}">
                    <a16:creationId xmlns:a16="http://schemas.microsoft.com/office/drawing/2014/main" id="{921E3603-138A-4A31-B39E-1C6704BF69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067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08172" y="2788927"/>
            <a:ext cx="6096000" cy="1707305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altLang="ko-KR" sz="5400" b="1" dirty="0">
                <a:solidFill>
                  <a:schemeClr val="accent5">
                    <a:lumMod val="50000"/>
                  </a:schemeClr>
                </a:solidFill>
              </a:rPr>
              <a:t>KHÁI NIỆM VÀ BIỂU HIỆN</a:t>
            </a:r>
          </a:p>
        </p:txBody>
      </p:sp>
      <p:sp>
        <p:nvSpPr>
          <p:cNvPr id="5" name="Oval 4"/>
          <p:cNvSpPr/>
          <p:nvPr/>
        </p:nvSpPr>
        <p:spPr>
          <a:xfrm>
            <a:off x="3805777" y="1737589"/>
            <a:ext cx="12192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Rectangle 16"/>
          <p:cNvSpPr/>
          <p:nvPr/>
        </p:nvSpPr>
        <p:spPr>
          <a:xfrm rot="2700000">
            <a:off x="4160380" y="1960127"/>
            <a:ext cx="509993" cy="9143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21241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485D86D6-8878-4A77-94EB-10799221F975}"/>
              </a:ext>
            </a:extLst>
          </p:cNvPr>
          <p:cNvSpPr/>
          <p:nvPr/>
        </p:nvSpPr>
        <p:spPr>
          <a:xfrm>
            <a:off x="374498" y="1482474"/>
            <a:ext cx="2956532" cy="260943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4929051" y="894365"/>
            <a:ext cx="6096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1971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https://www.youtube.com/watch?v=1mg6z7tVrLo</a:t>
            </a:r>
            <a:endParaRPr lang="en-US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9051" y="4239942"/>
            <a:ext cx="6096000" cy="15434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u="sng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Nhóm</a:t>
            </a:r>
            <a:r>
              <a:rPr lang="en-US" sz="2400" b="1" u="sng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2:</a:t>
            </a: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400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u="sng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ctr">
              <a:lnSpc>
                <a:spcPct val="115000"/>
              </a:lnSpc>
            </a:pPr>
            <a:r>
              <a:rPr lang="en-US" b="1" u="sng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https://www.youtube.com/watch?v=5xhZ5HAoAow</a:t>
            </a:r>
            <a:endParaRPr lang="en-US" b="1" u="sng" kern="0" dirty="0">
              <a:solidFill>
                <a:srgbClr val="365F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0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 Same Side Corner Rectangle 11">
            <a:extLst>
              <a:ext uri="{FF2B5EF4-FFF2-40B4-BE49-F238E27FC236}">
                <a16:creationId xmlns:a16="http://schemas.microsoft.com/office/drawing/2014/main" id="{5CD2B9CE-050E-4F95-882F-AD16DF8F2DCD}"/>
              </a:ext>
            </a:extLst>
          </p:cNvPr>
          <p:cNvSpPr/>
          <p:nvPr/>
        </p:nvSpPr>
        <p:spPr>
          <a:xfrm rot="9900000">
            <a:off x="4083222" y="846044"/>
            <a:ext cx="757717" cy="70717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ound Same Side Corner Rectangle 11">
            <a:extLst>
              <a:ext uri="{FF2B5EF4-FFF2-40B4-BE49-F238E27FC236}">
                <a16:creationId xmlns:a16="http://schemas.microsoft.com/office/drawing/2014/main" id="{5CD2B9CE-050E-4F95-882F-AD16DF8F2DCD}"/>
              </a:ext>
            </a:extLst>
          </p:cNvPr>
          <p:cNvSpPr/>
          <p:nvPr/>
        </p:nvSpPr>
        <p:spPr>
          <a:xfrm rot="9900000">
            <a:off x="4092728" y="4190997"/>
            <a:ext cx="757717" cy="70717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74498" y="5918394"/>
            <a:ext cx="500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https://www.online-stopwatch.com/rocket-timer/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1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34">
            <a:extLst>
              <a:ext uri="{FF2B5EF4-FFF2-40B4-BE49-F238E27FC236}">
                <a16:creationId xmlns:a16="http://schemas.microsoft.com/office/drawing/2014/main" id="{35E95096-8BB7-44E7-9E71-C69E3575DE38}"/>
              </a:ext>
            </a:extLst>
          </p:cNvPr>
          <p:cNvGrpSpPr/>
          <p:nvPr/>
        </p:nvGrpSpPr>
        <p:grpSpPr>
          <a:xfrm>
            <a:off x="5477540" y="2510599"/>
            <a:ext cx="2225240" cy="586094"/>
            <a:chOff x="5134372" y="3131004"/>
            <a:chExt cx="1431908" cy="315692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71A2AF0-E748-4D94-8A8C-009AA4FE201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자유형: 도형 36">
              <a:extLst>
                <a:ext uri="{FF2B5EF4-FFF2-40B4-BE49-F238E27FC236}">
                  <a16:creationId xmlns:a16="http://schemas.microsoft.com/office/drawing/2014/main" id="{A56A59F9-E40F-4E2B-9E22-213A2987B1F6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" name="그룹 37">
            <a:extLst>
              <a:ext uri="{FF2B5EF4-FFF2-40B4-BE49-F238E27FC236}">
                <a16:creationId xmlns:a16="http://schemas.microsoft.com/office/drawing/2014/main" id="{6C4F61BB-FD85-491A-BEF1-8ACEF118B187}"/>
              </a:ext>
            </a:extLst>
          </p:cNvPr>
          <p:cNvGrpSpPr/>
          <p:nvPr/>
        </p:nvGrpSpPr>
        <p:grpSpPr>
          <a:xfrm>
            <a:off x="5484879" y="3223861"/>
            <a:ext cx="2167948" cy="590837"/>
            <a:chOff x="5134372" y="3131004"/>
            <a:chExt cx="1431908" cy="315692"/>
          </a:xfrm>
        </p:grpSpPr>
        <p:sp>
          <p:nvSpPr>
            <p:cNvPr id="10" name="직사각형 6">
              <a:extLst>
                <a:ext uri="{FF2B5EF4-FFF2-40B4-BE49-F238E27FC236}">
                  <a16:creationId xmlns:a16="http://schemas.microsoft.com/office/drawing/2014/main" id="{4804638B-6B06-410B-AF46-ADE26E9261F6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자유형: 도형 39">
              <a:extLst>
                <a:ext uri="{FF2B5EF4-FFF2-40B4-BE49-F238E27FC236}">
                  <a16:creationId xmlns:a16="http://schemas.microsoft.com/office/drawing/2014/main" id="{C15F90BE-0020-44E0-8D23-AF028F1F6A73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" name="그룹 40">
            <a:extLst>
              <a:ext uri="{FF2B5EF4-FFF2-40B4-BE49-F238E27FC236}">
                <a16:creationId xmlns:a16="http://schemas.microsoft.com/office/drawing/2014/main" id="{F65A0495-47B3-4735-8C84-8264C01518C4}"/>
              </a:ext>
            </a:extLst>
          </p:cNvPr>
          <p:cNvGrpSpPr/>
          <p:nvPr/>
        </p:nvGrpSpPr>
        <p:grpSpPr>
          <a:xfrm>
            <a:off x="5405071" y="3938854"/>
            <a:ext cx="2222332" cy="538022"/>
            <a:chOff x="5134372" y="3131004"/>
            <a:chExt cx="1431908" cy="315692"/>
          </a:xfrm>
        </p:grpSpPr>
        <p:sp>
          <p:nvSpPr>
            <p:cNvPr id="13" name="직사각형 6">
              <a:extLst>
                <a:ext uri="{FF2B5EF4-FFF2-40B4-BE49-F238E27FC236}">
                  <a16:creationId xmlns:a16="http://schemas.microsoft.com/office/drawing/2014/main" id="{DB456664-FA35-4BC1-9E48-CDAA7823709A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자유형: 도형 46">
              <a:extLst>
                <a:ext uri="{FF2B5EF4-FFF2-40B4-BE49-F238E27FC236}">
                  <a16:creationId xmlns:a16="http://schemas.microsoft.com/office/drawing/2014/main" id="{4BCABB26-A64B-4E19-B1BE-B11F25562ACF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5" name="그룹 47">
            <a:extLst>
              <a:ext uri="{FF2B5EF4-FFF2-40B4-BE49-F238E27FC236}">
                <a16:creationId xmlns:a16="http://schemas.microsoft.com/office/drawing/2014/main" id="{0CDD46FE-BAB4-474D-810F-3DA7115596FB}"/>
              </a:ext>
            </a:extLst>
          </p:cNvPr>
          <p:cNvGrpSpPr/>
          <p:nvPr/>
        </p:nvGrpSpPr>
        <p:grpSpPr>
          <a:xfrm>
            <a:off x="5477540" y="4664521"/>
            <a:ext cx="2175287" cy="530028"/>
            <a:chOff x="5134372" y="3131004"/>
            <a:chExt cx="1431908" cy="315692"/>
          </a:xfrm>
        </p:grpSpPr>
        <p:sp>
          <p:nvSpPr>
            <p:cNvPr id="16" name="직사각형 6">
              <a:extLst>
                <a:ext uri="{FF2B5EF4-FFF2-40B4-BE49-F238E27FC236}">
                  <a16:creationId xmlns:a16="http://schemas.microsoft.com/office/drawing/2014/main" id="{BB2F3E59-45EC-4E84-906E-D6E183A35BA8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68">
              <a:extLst>
                <a:ext uri="{FF2B5EF4-FFF2-40B4-BE49-F238E27FC236}">
                  <a16:creationId xmlns:a16="http://schemas.microsoft.com/office/drawing/2014/main" id="{C139D200-0601-4C6D-ADB1-BF62A5E76345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" name="Freeform 43">
            <a:extLst>
              <a:ext uri="{FF2B5EF4-FFF2-40B4-BE49-F238E27FC236}">
                <a16:creationId xmlns:a16="http://schemas.microsoft.com/office/drawing/2014/main" id="{985AD521-70EE-4B66-8FD9-37E3F71F07CE}"/>
              </a:ext>
            </a:extLst>
          </p:cNvPr>
          <p:cNvSpPr/>
          <p:nvPr/>
        </p:nvSpPr>
        <p:spPr>
          <a:xfrm>
            <a:off x="3878168" y="3175643"/>
            <a:ext cx="2210137" cy="394634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DBEEB4FF-7510-4841-A052-8F69A3ED3CD9}"/>
              </a:ext>
            </a:extLst>
          </p:cNvPr>
          <p:cNvSpPr/>
          <p:nvPr/>
        </p:nvSpPr>
        <p:spPr>
          <a:xfrm>
            <a:off x="3878169" y="4704939"/>
            <a:ext cx="2216348" cy="233807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9055CD85-DF47-48AD-B7B0-059A099E47EA}"/>
              </a:ext>
            </a:extLst>
          </p:cNvPr>
          <p:cNvSpPr/>
          <p:nvPr/>
        </p:nvSpPr>
        <p:spPr>
          <a:xfrm flipH="1">
            <a:off x="7073488" y="2272937"/>
            <a:ext cx="1653582" cy="58222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4063664A-2F9D-44F1-81DD-5F7C5DC1ABBE}"/>
              </a:ext>
            </a:extLst>
          </p:cNvPr>
          <p:cNvSpPr/>
          <p:nvPr/>
        </p:nvSpPr>
        <p:spPr>
          <a:xfrm flipH="1">
            <a:off x="7073488" y="3777021"/>
            <a:ext cx="1839538" cy="430844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674758-C4BA-43FA-9584-5442A723CCE1}"/>
              </a:ext>
            </a:extLst>
          </p:cNvPr>
          <p:cNvGrpSpPr/>
          <p:nvPr/>
        </p:nvGrpSpPr>
        <p:grpSpPr>
          <a:xfrm>
            <a:off x="8466429" y="507844"/>
            <a:ext cx="3437899" cy="1992905"/>
            <a:chOff x="1797393" y="-497939"/>
            <a:chExt cx="2346159" cy="19929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1940FC-2C34-40F2-972C-3848766360EC}"/>
                </a:ext>
              </a:extLst>
            </p:cNvPr>
            <p:cNvSpPr txBox="1"/>
            <p:nvPr/>
          </p:nvSpPr>
          <p:spPr>
            <a:xfrm>
              <a:off x="1797393" y="17638"/>
              <a:ext cx="23461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i="1" dirty="0">
                  <a:solidFill>
                    <a:schemeClr val="accent2">
                      <a:lumMod val="50000"/>
                    </a:schemeClr>
                  </a:solidFill>
                </a:rPr>
                <a:t>Cư xử đúng mực, đàng hoàng, biết giữ lời hứa và luôn làm tròn nhiệm vụ của mình, không để người khác phải nhắc nhở, chê trách.  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480B07-9BC5-494F-BF4E-144F07A1B79B}"/>
                </a:ext>
              </a:extLst>
            </p:cNvPr>
            <p:cNvSpPr txBox="1"/>
            <p:nvPr/>
          </p:nvSpPr>
          <p:spPr>
            <a:xfrm>
              <a:off x="2102169" y="-497939"/>
              <a:ext cx="173660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BIỂU HIỆN </a:t>
              </a:r>
              <a:endParaRPr lang="ko-KR" altLang="en-US" sz="28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A7894C-49D3-469B-99D4-33EE7751A343}"/>
              </a:ext>
            </a:extLst>
          </p:cNvPr>
          <p:cNvGrpSpPr/>
          <p:nvPr/>
        </p:nvGrpSpPr>
        <p:grpSpPr>
          <a:xfrm>
            <a:off x="9065446" y="3118456"/>
            <a:ext cx="3126555" cy="2320424"/>
            <a:chOff x="2295740" y="813893"/>
            <a:chExt cx="2583902" cy="23204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067BBC-3793-4CF3-A8AA-80FBE10BADB4}"/>
                </a:ext>
              </a:extLst>
            </p:cNvPr>
            <p:cNvSpPr txBox="1"/>
            <p:nvPr/>
          </p:nvSpPr>
          <p:spPr>
            <a:xfrm>
              <a:off x="2295740" y="1503101"/>
              <a:ext cx="234615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i="1" dirty="0">
                  <a:solidFill>
                    <a:schemeClr val="accent1">
                      <a:lumMod val="50000"/>
                    </a:schemeClr>
                  </a:solidFill>
                </a:rPr>
                <a:t>Là biết coi trọng và giữ gìn phẩm cách, biết điều chỉnh hành vi của mình cho phù hợp với các chuẩn mực xã hội.</a:t>
              </a:r>
              <a:endParaRPr lang="en-US" altLang="ko-KR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C6FD52-5180-4332-9D91-D5EBE6BAC457}"/>
                </a:ext>
              </a:extLst>
            </p:cNvPr>
            <p:cNvSpPr txBox="1"/>
            <p:nvPr/>
          </p:nvSpPr>
          <p:spPr>
            <a:xfrm>
              <a:off x="2521011" y="813893"/>
              <a:ext cx="2358631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KHÁI NIỆM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EB89FA-DF64-464C-9BF0-4C4A99B515FD}"/>
              </a:ext>
            </a:extLst>
          </p:cNvPr>
          <p:cNvGrpSpPr/>
          <p:nvPr/>
        </p:nvGrpSpPr>
        <p:grpSpPr>
          <a:xfrm>
            <a:off x="791810" y="1757763"/>
            <a:ext cx="3437898" cy="1701099"/>
            <a:chOff x="1478211" y="297"/>
            <a:chExt cx="2346159" cy="17010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3EF08E-640A-4386-8070-0202F0456777}"/>
                </a:ext>
              </a:extLst>
            </p:cNvPr>
            <p:cNvSpPr txBox="1"/>
            <p:nvPr/>
          </p:nvSpPr>
          <p:spPr>
            <a:xfrm>
              <a:off x="1478211" y="593400"/>
              <a:ext cx="23461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i="1" dirty="0">
                  <a:solidFill>
                    <a:schemeClr val="accent5">
                      <a:lumMod val="50000"/>
                    </a:schemeClr>
                  </a:solidFill>
                </a:rPr>
                <a:t>Sống ngay thẳng, thật thà và dám dũng cảm nhận lỗi khi mình mắc khuyết điểm.    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en-US" altLang="ko-KR" sz="12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F8F761-5D1D-4112-8C2E-1039B6F90B47}"/>
                </a:ext>
              </a:extLst>
            </p:cNvPr>
            <p:cNvSpPr txBox="1"/>
            <p:nvPr/>
          </p:nvSpPr>
          <p:spPr>
            <a:xfrm>
              <a:off x="1931062" y="297"/>
              <a:ext cx="1450418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BIỂU HIỆN </a:t>
              </a:r>
              <a:endParaRPr lang="ko-KR" altLang="en-US" sz="28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992FAA-8065-447A-88EA-BED39E1085A7}"/>
              </a:ext>
            </a:extLst>
          </p:cNvPr>
          <p:cNvGrpSpPr/>
          <p:nvPr/>
        </p:nvGrpSpPr>
        <p:grpSpPr>
          <a:xfrm>
            <a:off x="130391" y="4077485"/>
            <a:ext cx="3778022" cy="1574523"/>
            <a:chOff x="1045681" y="1027053"/>
            <a:chExt cx="2578273" cy="157452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015A50-02A4-4A0D-AE61-42F476F69860}"/>
                </a:ext>
              </a:extLst>
            </p:cNvPr>
            <p:cNvSpPr txBox="1"/>
            <p:nvPr/>
          </p:nvSpPr>
          <p:spPr>
            <a:xfrm>
              <a:off x="1277795" y="1585913"/>
              <a:ext cx="23461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i="1" dirty="0">
                  <a:solidFill>
                    <a:schemeClr val="accent4">
                      <a:lumMod val="50000"/>
                    </a:schemeClr>
                  </a:solidFill>
                </a:rPr>
                <a:t>Trung thực là luôn tôn trọng sự thật, tôn trọng chân lí, lẽ phải</a:t>
              </a:r>
              <a:endParaRPr lang="en-US" altLang="ko-KR" sz="14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FADE00-2EFA-4A9A-A9B7-3DB36950DCD8}"/>
                </a:ext>
              </a:extLst>
            </p:cNvPr>
            <p:cNvSpPr txBox="1"/>
            <p:nvPr/>
          </p:nvSpPr>
          <p:spPr>
            <a:xfrm>
              <a:off x="1045681" y="1027053"/>
              <a:ext cx="2358631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KHÁI NIỆM</a:t>
              </a:r>
              <a:endParaRPr lang="ko-KR" altLang="en-US" sz="28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그룹 14">
            <a:extLst>
              <a:ext uri="{FF2B5EF4-FFF2-40B4-BE49-F238E27FC236}">
                <a16:creationId xmlns:a16="http://schemas.microsoft.com/office/drawing/2014/main" id="{4A3C8142-0B52-4D99-BED7-DBDF3308A30A}"/>
              </a:ext>
            </a:extLst>
          </p:cNvPr>
          <p:cNvGrpSpPr/>
          <p:nvPr/>
        </p:nvGrpSpPr>
        <p:grpSpPr>
          <a:xfrm>
            <a:off x="5856978" y="395037"/>
            <a:ext cx="1318517" cy="1887234"/>
            <a:chOff x="6163612" y="1966761"/>
            <a:chExt cx="2991257" cy="4702319"/>
          </a:xfrm>
        </p:grpSpPr>
        <p:sp>
          <p:nvSpPr>
            <p:cNvPr id="43" name="자유형: 도형 69">
              <a:extLst>
                <a:ext uri="{FF2B5EF4-FFF2-40B4-BE49-F238E27FC236}">
                  <a16:creationId xmlns:a16="http://schemas.microsoft.com/office/drawing/2014/main" id="{0E080DFD-AE08-4000-8737-7C6F40338C7D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자유형: 도형 79">
              <a:extLst>
                <a:ext uri="{FF2B5EF4-FFF2-40B4-BE49-F238E27FC236}">
                  <a16:creationId xmlns:a16="http://schemas.microsoft.com/office/drawing/2014/main" id="{08F38E15-A2EE-48FC-B1DA-1F3ACFFF8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470515" y="201031"/>
            <a:ext cx="5918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KHÁI NIỆM VÀ BIỂU HIỆN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6" name="Rectangle 30">
            <a:extLst>
              <a:ext uri="{FF2B5EF4-FFF2-40B4-BE49-F238E27FC236}">
                <a16:creationId xmlns:a16="http://schemas.microsoft.com/office/drawing/2014/main" id="{6839F616-43F4-45DD-932E-DC474FFF6688}"/>
              </a:ext>
            </a:extLst>
          </p:cNvPr>
          <p:cNvSpPr/>
          <p:nvPr/>
        </p:nvSpPr>
        <p:spPr>
          <a:xfrm rot="16200000">
            <a:off x="22733" y="206380"/>
            <a:ext cx="1116214" cy="817791"/>
          </a:xfrm>
          <a:custGeom>
            <a:avLst/>
            <a:gdLst/>
            <a:ahLst/>
            <a:cxnLst/>
            <a:rect l="l" t="t" r="r" b="b"/>
            <a:pathLst>
              <a:path w="1761182" h="1756035">
                <a:moveTo>
                  <a:pt x="279570" y="624048"/>
                </a:moveTo>
                <a:lnTo>
                  <a:pt x="183378" y="624048"/>
                </a:lnTo>
                <a:lnTo>
                  <a:pt x="183378" y="1560152"/>
                </a:lnTo>
                <a:lnTo>
                  <a:pt x="279570" y="1560152"/>
                </a:lnTo>
                <a:close/>
                <a:moveTo>
                  <a:pt x="294594" y="68493"/>
                </a:moveTo>
                <a:lnTo>
                  <a:pt x="294594" y="264162"/>
                </a:lnTo>
                <a:cubicBezTo>
                  <a:pt x="294594" y="301988"/>
                  <a:pt x="263930" y="332653"/>
                  <a:pt x="226104" y="332653"/>
                </a:cubicBezTo>
                <a:cubicBezTo>
                  <a:pt x="188278" y="332653"/>
                  <a:pt x="157614" y="301988"/>
                  <a:pt x="157614" y="264162"/>
                </a:cubicBezTo>
                <a:lnTo>
                  <a:pt x="157614" y="68493"/>
                </a:lnTo>
                <a:cubicBezTo>
                  <a:pt x="157614" y="30666"/>
                  <a:pt x="188278" y="2"/>
                  <a:pt x="226104" y="2"/>
                </a:cubicBezTo>
                <a:cubicBezTo>
                  <a:pt x="263930" y="2"/>
                  <a:pt x="294594" y="30666"/>
                  <a:pt x="294594" y="68493"/>
                </a:cubicBezTo>
                <a:close/>
                <a:moveTo>
                  <a:pt x="534912" y="624048"/>
                </a:moveTo>
                <a:lnTo>
                  <a:pt x="438720" y="624048"/>
                </a:lnTo>
                <a:lnTo>
                  <a:pt x="438720" y="1560152"/>
                </a:lnTo>
                <a:lnTo>
                  <a:pt x="534912" y="1560152"/>
                </a:lnTo>
                <a:close/>
                <a:moveTo>
                  <a:pt x="631828" y="68492"/>
                </a:moveTo>
                <a:lnTo>
                  <a:pt x="631828" y="264162"/>
                </a:lnTo>
                <a:cubicBezTo>
                  <a:pt x="631828" y="301988"/>
                  <a:pt x="601164" y="332652"/>
                  <a:pt x="563338" y="332652"/>
                </a:cubicBezTo>
                <a:cubicBezTo>
                  <a:pt x="525511" y="332652"/>
                  <a:pt x="494847" y="301988"/>
                  <a:pt x="494847" y="264162"/>
                </a:cubicBezTo>
                <a:lnTo>
                  <a:pt x="494847" y="68492"/>
                </a:lnTo>
                <a:cubicBezTo>
                  <a:pt x="494847" y="30666"/>
                  <a:pt x="525511" y="2"/>
                  <a:pt x="563338" y="2"/>
                </a:cubicBezTo>
                <a:cubicBezTo>
                  <a:pt x="601164" y="2"/>
                  <a:pt x="631828" y="30666"/>
                  <a:pt x="631828" y="68492"/>
                </a:cubicBezTo>
                <a:close/>
                <a:moveTo>
                  <a:pt x="790254" y="624048"/>
                </a:moveTo>
                <a:lnTo>
                  <a:pt x="694062" y="624048"/>
                </a:lnTo>
                <a:lnTo>
                  <a:pt x="694062" y="1560152"/>
                </a:lnTo>
                <a:lnTo>
                  <a:pt x="790254" y="1560152"/>
                </a:lnTo>
                <a:close/>
                <a:moveTo>
                  <a:pt x="969062" y="68492"/>
                </a:moveTo>
                <a:lnTo>
                  <a:pt x="969062" y="264161"/>
                </a:lnTo>
                <a:cubicBezTo>
                  <a:pt x="969062" y="301987"/>
                  <a:pt x="938398" y="332652"/>
                  <a:pt x="900571" y="332652"/>
                </a:cubicBezTo>
                <a:cubicBezTo>
                  <a:pt x="862745" y="332652"/>
                  <a:pt x="832081" y="301987"/>
                  <a:pt x="832081" y="264161"/>
                </a:cubicBezTo>
                <a:lnTo>
                  <a:pt x="832081" y="68492"/>
                </a:lnTo>
                <a:cubicBezTo>
                  <a:pt x="832081" y="30665"/>
                  <a:pt x="862745" y="1"/>
                  <a:pt x="900571" y="1"/>
                </a:cubicBezTo>
                <a:cubicBezTo>
                  <a:pt x="938398" y="1"/>
                  <a:pt x="969062" y="30665"/>
                  <a:pt x="969062" y="68492"/>
                </a:cubicBezTo>
                <a:close/>
                <a:moveTo>
                  <a:pt x="1045596" y="624048"/>
                </a:moveTo>
                <a:lnTo>
                  <a:pt x="949404" y="624048"/>
                </a:lnTo>
                <a:lnTo>
                  <a:pt x="949404" y="1560152"/>
                </a:lnTo>
                <a:lnTo>
                  <a:pt x="1045596" y="1560152"/>
                </a:lnTo>
                <a:close/>
                <a:moveTo>
                  <a:pt x="1300938" y="624048"/>
                </a:moveTo>
                <a:lnTo>
                  <a:pt x="1204746" y="624048"/>
                </a:lnTo>
                <a:lnTo>
                  <a:pt x="1204746" y="1560152"/>
                </a:lnTo>
                <a:lnTo>
                  <a:pt x="1300938" y="1560152"/>
                </a:lnTo>
                <a:close/>
                <a:moveTo>
                  <a:pt x="1306296" y="68491"/>
                </a:moveTo>
                <a:lnTo>
                  <a:pt x="1306296" y="264161"/>
                </a:lnTo>
                <a:cubicBezTo>
                  <a:pt x="1306296" y="301987"/>
                  <a:pt x="1275631" y="332651"/>
                  <a:pt x="1237805" y="332651"/>
                </a:cubicBezTo>
                <a:cubicBezTo>
                  <a:pt x="1199979" y="332651"/>
                  <a:pt x="1169315" y="301987"/>
                  <a:pt x="1169315" y="264161"/>
                </a:cubicBezTo>
                <a:lnTo>
                  <a:pt x="1169315" y="68491"/>
                </a:lnTo>
                <a:cubicBezTo>
                  <a:pt x="1169315" y="30665"/>
                  <a:pt x="1199979" y="1"/>
                  <a:pt x="1237805" y="1"/>
                </a:cubicBezTo>
                <a:cubicBezTo>
                  <a:pt x="1275631" y="1"/>
                  <a:pt x="1306296" y="30665"/>
                  <a:pt x="1306296" y="68491"/>
                </a:cubicBezTo>
                <a:close/>
                <a:moveTo>
                  <a:pt x="1556280" y="624048"/>
                </a:moveTo>
                <a:lnTo>
                  <a:pt x="1460088" y="624048"/>
                </a:lnTo>
                <a:lnTo>
                  <a:pt x="1460088" y="1560152"/>
                </a:lnTo>
                <a:lnTo>
                  <a:pt x="1556280" y="1560152"/>
                </a:lnTo>
                <a:close/>
                <a:moveTo>
                  <a:pt x="1643529" y="68491"/>
                </a:moveTo>
                <a:lnTo>
                  <a:pt x="1643529" y="264160"/>
                </a:lnTo>
                <a:cubicBezTo>
                  <a:pt x="1643529" y="301986"/>
                  <a:pt x="1612865" y="332650"/>
                  <a:pt x="1575039" y="332650"/>
                </a:cubicBezTo>
                <a:cubicBezTo>
                  <a:pt x="1537213" y="332650"/>
                  <a:pt x="1506548" y="301986"/>
                  <a:pt x="1506548" y="264160"/>
                </a:cubicBezTo>
                <a:lnTo>
                  <a:pt x="1506548" y="68491"/>
                </a:lnTo>
                <a:cubicBezTo>
                  <a:pt x="1506548" y="30664"/>
                  <a:pt x="1537213" y="0"/>
                  <a:pt x="1575039" y="0"/>
                </a:cubicBezTo>
                <a:cubicBezTo>
                  <a:pt x="1612865" y="0"/>
                  <a:pt x="1643529" y="30664"/>
                  <a:pt x="1643529" y="68491"/>
                </a:cubicBezTo>
                <a:close/>
                <a:moveTo>
                  <a:pt x="1761182" y="166327"/>
                </a:moveTo>
                <a:lnTo>
                  <a:pt x="1761182" y="1756035"/>
                </a:lnTo>
                <a:lnTo>
                  <a:pt x="0" y="1756035"/>
                </a:lnTo>
                <a:lnTo>
                  <a:pt x="0" y="166327"/>
                </a:lnTo>
                <a:lnTo>
                  <a:pt x="98907" y="166327"/>
                </a:lnTo>
                <a:lnTo>
                  <a:pt x="98907" y="255498"/>
                </a:lnTo>
                <a:cubicBezTo>
                  <a:pt x="98907" y="325747"/>
                  <a:pt x="155855" y="382694"/>
                  <a:pt x="226104" y="382694"/>
                </a:cubicBezTo>
                <a:cubicBezTo>
                  <a:pt x="296353" y="382694"/>
                  <a:pt x="353300" y="325747"/>
                  <a:pt x="353300" y="255498"/>
                </a:cubicBezTo>
                <a:lnTo>
                  <a:pt x="353300" y="166327"/>
                </a:lnTo>
                <a:lnTo>
                  <a:pt x="436141" y="166327"/>
                </a:lnTo>
                <a:lnTo>
                  <a:pt x="436141" y="255497"/>
                </a:lnTo>
                <a:cubicBezTo>
                  <a:pt x="436141" y="325746"/>
                  <a:pt x="493089" y="382694"/>
                  <a:pt x="563338" y="382694"/>
                </a:cubicBezTo>
                <a:cubicBezTo>
                  <a:pt x="633586" y="382694"/>
                  <a:pt x="690534" y="325746"/>
                  <a:pt x="690534" y="255497"/>
                </a:cubicBezTo>
                <a:lnTo>
                  <a:pt x="690534" y="166327"/>
                </a:lnTo>
                <a:lnTo>
                  <a:pt x="773375" y="166327"/>
                </a:lnTo>
                <a:lnTo>
                  <a:pt x="773375" y="255497"/>
                </a:lnTo>
                <a:cubicBezTo>
                  <a:pt x="773375" y="325745"/>
                  <a:pt x="830322" y="382693"/>
                  <a:pt x="900571" y="382693"/>
                </a:cubicBezTo>
                <a:cubicBezTo>
                  <a:pt x="970820" y="382693"/>
                  <a:pt x="1027768" y="325745"/>
                  <a:pt x="1027768" y="255497"/>
                </a:cubicBezTo>
                <a:lnTo>
                  <a:pt x="1027768" y="166327"/>
                </a:lnTo>
                <a:lnTo>
                  <a:pt x="1110609" y="166327"/>
                </a:lnTo>
                <a:lnTo>
                  <a:pt x="1110609" y="255496"/>
                </a:lnTo>
                <a:cubicBezTo>
                  <a:pt x="1110609" y="325745"/>
                  <a:pt x="1167556" y="382692"/>
                  <a:pt x="1237805" y="382692"/>
                </a:cubicBezTo>
                <a:cubicBezTo>
                  <a:pt x="1308054" y="382692"/>
                  <a:pt x="1365002" y="325745"/>
                  <a:pt x="1365002" y="255496"/>
                </a:cubicBezTo>
                <a:lnTo>
                  <a:pt x="1365002" y="166327"/>
                </a:lnTo>
                <a:lnTo>
                  <a:pt x="1447842" y="166327"/>
                </a:lnTo>
                <a:lnTo>
                  <a:pt x="1447842" y="255495"/>
                </a:lnTo>
                <a:cubicBezTo>
                  <a:pt x="1447842" y="325744"/>
                  <a:pt x="1504790" y="382692"/>
                  <a:pt x="1575039" y="382692"/>
                </a:cubicBezTo>
                <a:cubicBezTo>
                  <a:pt x="1645288" y="382692"/>
                  <a:pt x="1702235" y="325744"/>
                  <a:pt x="1702235" y="255495"/>
                </a:cubicBezTo>
                <a:lnTo>
                  <a:pt x="1702235" y="166327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55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941" y="114874"/>
            <a:ext cx="9448889" cy="11792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br>
              <a:rPr lang="en-US" altLang="ko-KR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altLang="ko-KR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THẢO LUẬN NHÓM</a:t>
            </a:r>
            <a:br>
              <a:rPr lang="ko-KR" altLang="en-US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9326848" y="3478855"/>
            <a:ext cx="943899" cy="943899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998673" y="4314691"/>
            <a:ext cx="722466" cy="722466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733472" y="3879147"/>
            <a:ext cx="1783637" cy="17836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9998673" y="4650267"/>
            <a:ext cx="924584" cy="5242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031749" y="5128147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652300" y="4883789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270747" y="3834784"/>
            <a:ext cx="523749" cy="523749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512945" y="3976184"/>
            <a:ext cx="573378" cy="573378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769451" y="4803127"/>
            <a:ext cx="379321" cy="379321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7239" y="4455830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10908627" y="4303357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10230842" y="317889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8821756" y="3466237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10364338" y="332493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 rot="2700000">
            <a:off x="11091261" y="4376785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Parallelogram 15"/>
          <p:cNvSpPr/>
          <p:nvPr/>
        </p:nvSpPr>
        <p:spPr>
          <a:xfrm rot="16200000">
            <a:off x="6266296" y="1244121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Pie 24"/>
          <p:cNvSpPr/>
          <p:nvPr/>
        </p:nvSpPr>
        <p:spPr>
          <a:xfrm>
            <a:off x="8257623" y="4573248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ound Same Side Corner Rectangle 6"/>
          <p:cNvSpPr>
            <a:spLocks noChangeAspect="1"/>
          </p:cNvSpPr>
          <p:nvPr/>
        </p:nvSpPr>
        <p:spPr>
          <a:xfrm rot="2700000">
            <a:off x="9042718" y="358595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11334274" y="5023437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8438042" y="5538031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30"/>
          <p:cNvSpPr/>
          <p:nvPr/>
        </p:nvSpPr>
        <p:spPr>
          <a:xfrm>
            <a:off x="8074408" y="5390563"/>
            <a:ext cx="236076" cy="23538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11454978" y="5173594"/>
            <a:ext cx="295662" cy="22710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5" name="Elbow Connector 24"/>
          <p:cNvCxnSpPr/>
          <p:nvPr/>
        </p:nvCxnSpPr>
        <p:spPr>
          <a:xfrm rot="16200000" flipV="1">
            <a:off x="8878687" y="3914967"/>
            <a:ext cx="1665393" cy="1748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5" idx="4"/>
          </p:cNvCxnSpPr>
          <p:nvPr/>
        </p:nvCxnSpPr>
        <p:spPr>
          <a:xfrm rot="16200000" flipV="1">
            <a:off x="8825918" y="4259657"/>
            <a:ext cx="1103210" cy="5798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14" idx="4"/>
          </p:cNvCxnSpPr>
          <p:nvPr/>
        </p:nvCxnSpPr>
        <p:spPr>
          <a:xfrm rot="5400000" flipH="1" flipV="1">
            <a:off x="9530327" y="4124160"/>
            <a:ext cx="1379920" cy="55283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>
            <a:off x="8674332" y="4742681"/>
            <a:ext cx="874154" cy="54661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21" idx="2"/>
          </p:cNvCxnSpPr>
          <p:nvPr/>
        </p:nvCxnSpPr>
        <p:spPr>
          <a:xfrm flipV="1">
            <a:off x="10045790" y="5289298"/>
            <a:ext cx="1288484" cy="265860"/>
          </a:xfrm>
          <a:prstGeom prst="bentConnector3">
            <a:avLst>
              <a:gd name="adj1" fmla="val 44323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>
            <a:off x="8458308" y="5505323"/>
            <a:ext cx="1090179" cy="40987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00118" y="1486269"/>
            <a:ext cx="573929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NHÓM 2: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Sưu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tầm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 4 – 5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)  ca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dao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tục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danh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ngôn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đức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nghĩa</a:t>
            </a:r>
            <a:endParaRPr lang="en-US" altLang="ko-KR" sz="16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0602" y="3324815"/>
            <a:ext cx="551786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NHÓM 3: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Đưa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tình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huống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thể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hiện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đức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tính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Trung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thực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không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trung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thực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6410" y="1744097"/>
            <a:ext cx="513258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NHÓM 1: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Nhận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xét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hành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vi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nào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là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Trung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thực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hành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vi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nào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là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tự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trọng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250469" y="4696670"/>
            <a:ext cx="276816" cy="276816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0969" y="5037157"/>
            <a:ext cx="642834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NHÓM 4: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Đưa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ra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một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huống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thể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phẩm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trọng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thiếu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trọng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05381" y="6380167"/>
            <a:ext cx="500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https://www.online-stopwatch.com/rocket-timer/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67087" y="1964720"/>
            <a:ext cx="484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7200" b="1" dirty="0">
                <a:solidFill>
                  <a:schemeClr val="accent5">
                    <a:lumMod val="50000"/>
                  </a:schemeClr>
                </a:solidFill>
              </a:rPr>
              <a:t>Ý NGHĨA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417572-36D0-42E3-8F2E-CA0817263D3A}"/>
              </a:ext>
            </a:extLst>
          </p:cNvPr>
          <p:cNvGrpSpPr/>
          <p:nvPr/>
        </p:nvGrpSpPr>
        <p:grpSpPr>
          <a:xfrm>
            <a:off x="8592503" y="294817"/>
            <a:ext cx="2642644" cy="2870232"/>
            <a:chOff x="995906" y="1393949"/>
            <a:chExt cx="4303471" cy="4674092"/>
          </a:xfrm>
        </p:grpSpPr>
        <p:sp>
          <p:nvSpPr>
            <p:cNvPr id="10" name="Teardrop 27">
              <a:extLst>
                <a:ext uri="{FF2B5EF4-FFF2-40B4-BE49-F238E27FC236}">
                  <a16:creationId xmlns:a16="http://schemas.microsoft.com/office/drawing/2014/main" id="{BDE89363-01D9-4412-9646-B0C060B02EA4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5B5708-6E5F-413B-9F63-3D1A1F2158FA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55CFCBF-EA67-4D7A-B23D-036E1AD4DC31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49" name="Rounded Rectangle 21">
                  <a:extLst>
                    <a:ext uri="{FF2B5EF4-FFF2-40B4-BE49-F238E27FC236}">
                      <a16:creationId xmlns:a16="http://schemas.microsoft.com/office/drawing/2014/main" id="{CC47A029-DC13-495C-90A7-61952025B86D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0" name="Round Same Side Corner Rectangle 22">
                  <a:extLst>
                    <a:ext uri="{FF2B5EF4-FFF2-40B4-BE49-F238E27FC236}">
                      <a16:creationId xmlns:a16="http://schemas.microsoft.com/office/drawing/2014/main" id="{067171B9-013F-4DBA-BF0F-36A3BF33EBC6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1" name="Round Same Side Corner Rectangle 42">
                  <a:extLst>
                    <a:ext uri="{FF2B5EF4-FFF2-40B4-BE49-F238E27FC236}">
                      <a16:creationId xmlns:a16="http://schemas.microsoft.com/office/drawing/2014/main" id="{4FDAB985-A38A-45FC-86BB-8D3D2F2930A7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0EF6BE5-33C3-4D2F-8D66-8225CC75247E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9CFBE87-0C1F-4AD9-B5F1-8164824D7EBC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D50EF3E-2EF4-4F58-90CE-456E77BF334C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0212DA8-37CE-456D-937D-5A10E20FA771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215F648-6670-4C4C-A27F-C96D14B6B473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93FA798-04C2-4A67-A77E-B3F439F0709D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2DDC7C3-8F89-4672-A779-7F5852BDC577}"/>
                  </a:ext>
                </a:extLst>
              </p:cNvPr>
              <p:cNvGrpSpPr/>
              <p:nvPr/>
            </p:nvGrpSpPr>
            <p:grpSpPr>
              <a:xfrm rot="900000">
                <a:off x="1097580" y="1393561"/>
                <a:ext cx="1165779" cy="703527"/>
                <a:chOff x="7061137" y="2490268"/>
                <a:chExt cx="953399" cy="575358"/>
              </a:xfrm>
            </p:grpSpPr>
            <p:sp>
              <p:nvSpPr>
                <p:cNvPr id="45" name="Flowchart: Terminator 44">
                  <a:extLst>
                    <a:ext uri="{FF2B5EF4-FFF2-40B4-BE49-F238E27FC236}">
                      <a16:creationId xmlns:a16="http://schemas.microsoft.com/office/drawing/2014/main" id="{5B69551C-8B29-46B1-AC8D-A65DE3948A6A}"/>
                    </a:ext>
                  </a:extLst>
                </p:cNvPr>
                <p:cNvSpPr/>
                <p:nvPr/>
              </p:nvSpPr>
              <p:spPr>
                <a:xfrm rot="2666605">
                  <a:off x="7546536" y="2490268"/>
                  <a:ext cx="468000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Flowchart: Terminator 45">
                  <a:extLst>
                    <a:ext uri="{FF2B5EF4-FFF2-40B4-BE49-F238E27FC236}">
                      <a16:creationId xmlns:a16="http://schemas.microsoft.com/office/drawing/2014/main" id="{6C402843-83A3-4C5C-B576-BB2272B41272}"/>
                    </a:ext>
                  </a:extLst>
                </p:cNvPr>
                <p:cNvSpPr/>
                <p:nvPr/>
              </p:nvSpPr>
              <p:spPr>
                <a:xfrm rot="2666605">
                  <a:off x="7327125" y="2631892"/>
                  <a:ext cx="576064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Flowchart: Terminator 46">
                  <a:extLst>
                    <a:ext uri="{FF2B5EF4-FFF2-40B4-BE49-F238E27FC236}">
                      <a16:creationId xmlns:a16="http://schemas.microsoft.com/office/drawing/2014/main" id="{C9A78714-1472-4DB9-8F8E-945AEB82BF34}"/>
                    </a:ext>
                  </a:extLst>
                </p:cNvPr>
                <p:cNvSpPr/>
                <p:nvPr/>
              </p:nvSpPr>
              <p:spPr>
                <a:xfrm rot="2666605">
                  <a:off x="7171289" y="2741835"/>
                  <a:ext cx="540000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8" name="Flowchart: Terminator 47">
                  <a:extLst>
                    <a:ext uri="{FF2B5EF4-FFF2-40B4-BE49-F238E27FC236}">
                      <a16:creationId xmlns:a16="http://schemas.microsoft.com/office/drawing/2014/main" id="{8FB81419-86AA-4310-8F60-453EA85358E4}"/>
                    </a:ext>
                  </a:extLst>
                </p:cNvPr>
                <p:cNvSpPr/>
                <p:nvPr/>
              </p:nvSpPr>
              <p:spPr>
                <a:xfrm rot="2666605">
                  <a:off x="7061137" y="2888041"/>
                  <a:ext cx="432000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2D3048-4A22-4CCC-B9E7-D931398A5D7C}"/>
                </a:ext>
              </a:extLst>
            </p:cNvPr>
            <p:cNvGrpSpPr/>
            <p:nvPr/>
          </p:nvGrpSpPr>
          <p:grpSpPr>
            <a:xfrm>
              <a:off x="3246971" y="3062682"/>
              <a:ext cx="2052406" cy="3005359"/>
              <a:chOff x="2274967" y="2856728"/>
              <a:chExt cx="1887270" cy="276354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8272CB-25AA-47A6-922A-2A49BA53D621}"/>
                  </a:ext>
                </a:extLst>
              </p:cNvPr>
              <p:cNvSpPr/>
              <p:nvPr/>
            </p:nvSpPr>
            <p:spPr>
              <a:xfrm rot="20822172">
                <a:off x="2534405" y="3008769"/>
                <a:ext cx="776804" cy="11652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ounded Rectangle 20">
                <a:extLst>
                  <a:ext uri="{FF2B5EF4-FFF2-40B4-BE49-F238E27FC236}">
                    <a16:creationId xmlns:a16="http://schemas.microsoft.com/office/drawing/2014/main" id="{4961CC32-9FD4-46F2-82EC-78456B5519DB}"/>
                  </a:ext>
                </a:extLst>
              </p:cNvPr>
              <p:cNvSpPr/>
              <p:nvPr/>
            </p:nvSpPr>
            <p:spPr>
              <a:xfrm rot="20822172">
                <a:off x="2274967" y="3807730"/>
                <a:ext cx="1812545" cy="1812547"/>
              </a:xfrm>
              <a:custGeom>
                <a:avLst/>
                <a:gdLst>
                  <a:gd name="connsiteX0" fmla="*/ 0 w 2016224"/>
                  <a:gd name="connsiteY0" fmla="*/ 517202 h 2016224"/>
                  <a:gd name="connsiteX1" fmla="*/ 517202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16275 h 2033477"/>
                  <a:gd name="connsiteX1" fmla="*/ 594839 w 2016224"/>
                  <a:gd name="connsiteY1" fmla="*/ 17253 h 2033477"/>
                  <a:gd name="connsiteX2" fmla="*/ 1438637 w 2016224"/>
                  <a:gd name="connsiteY2" fmla="*/ 0 h 2033477"/>
                  <a:gd name="connsiteX3" fmla="*/ 2016224 w 2016224"/>
                  <a:gd name="connsiteY3" fmla="*/ 1516275 h 2033477"/>
                  <a:gd name="connsiteX4" fmla="*/ 1499022 w 2016224"/>
                  <a:gd name="connsiteY4" fmla="*/ 2033477 h 2033477"/>
                  <a:gd name="connsiteX5" fmla="*/ 517202 w 2016224"/>
                  <a:gd name="connsiteY5" fmla="*/ 2033477 h 2033477"/>
                  <a:gd name="connsiteX6" fmla="*/ 0 w 2016224"/>
                  <a:gd name="connsiteY6" fmla="*/ 1516275 h 203347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64516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0395 h 2007597"/>
                  <a:gd name="connsiteX1" fmla="*/ 594839 w 2016224"/>
                  <a:gd name="connsiteY1" fmla="*/ 17253 h 2007597"/>
                  <a:gd name="connsiteX2" fmla="*/ 1438637 w 2016224"/>
                  <a:gd name="connsiteY2" fmla="*/ 0 h 2007597"/>
                  <a:gd name="connsiteX3" fmla="*/ 2016224 w 2016224"/>
                  <a:gd name="connsiteY3" fmla="*/ 1490395 h 2007597"/>
                  <a:gd name="connsiteX4" fmla="*/ 1499022 w 2016224"/>
                  <a:gd name="connsiteY4" fmla="*/ 2007597 h 2007597"/>
                  <a:gd name="connsiteX5" fmla="*/ 517202 w 2016224"/>
                  <a:gd name="connsiteY5" fmla="*/ 2007597 h 2007597"/>
                  <a:gd name="connsiteX6" fmla="*/ 0 w 2016224"/>
                  <a:gd name="connsiteY6" fmla="*/ 1490395 h 200759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47263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2016224">
                    <a:moveTo>
                      <a:pt x="0" y="1499022"/>
                    </a:moveTo>
                    <a:cubicBezTo>
                      <a:pt x="17125" y="1145997"/>
                      <a:pt x="344800" y="266760"/>
                      <a:pt x="594839" y="0"/>
                    </a:cubicBezTo>
                    <a:lnTo>
                      <a:pt x="1438637" y="1"/>
                    </a:lnTo>
                    <a:cubicBezTo>
                      <a:pt x="1675535" y="249838"/>
                      <a:pt x="2001847" y="1162985"/>
                      <a:pt x="2016224" y="1499022"/>
                    </a:cubicBezTo>
                    <a:cubicBezTo>
                      <a:pt x="2016224" y="1784665"/>
                      <a:pt x="1784665" y="2016224"/>
                      <a:pt x="1499022" y="2016224"/>
                    </a:cubicBezTo>
                    <a:lnTo>
                      <a:pt x="517202" y="2016224"/>
                    </a:lnTo>
                    <a:cubicBezTo>
                      <a:pt x="231559" y="2016224"/>
                      <a:pt x="0" y="1784665"/>
                      <a:pt x="0" y="14990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ed Rectangle 20">
                <a:extLst>
                  <a:ext uri="{FF2B5EF4-FFF2-40B4-BE49-F238E27FC236}">
                    <a16:creationId xmlns:a16="http://schemas.microsoft.com/office/drawing/2014/main" id="{AF3B57E2-F501-44B5-B283-4C656947F3A2}"/>
                  </a:ext>
                </a:extLst>
              </p:cNvPr>
              <p:cNvSpPr/>
              <p:nvPr/>
            </p:nvSpPr>
            <p:spPr>
              <a:xfrm rot="20822172">
                <a:off x="2349692" y="4466317"/>
                <a:ext cx="1812545" cy="1144588"/>
              </a:xfrm>
              <a:custGeom>
                <a:avLst/>
                <a:gdLst>
                  <a:gd name="connsiteX0" fmla="*/ 181659 w 2016224"/>
                  <a:gd name="connsiteY0" fmla="*/ 0 h 1270554"/>
                  <a:gd name="connsiteX1" fmla="*/ 1908881 w 2016224"/>
                  <a:gd name="connsiteY1" fmla="*/ 262442 h 1270554"/>
                  <a:gd name="connsiteX2" fmla="*/ 2016224 w 2016224"/>
                  <a:gd name="connsiteY2" fmla="*/ 753352 h 1270554"/>
                  <a:gd name="connsiteX3" fmla="*/ 1499022 w 2016224"/>
                  <a:gd name="connsiteY3" fmla="*/ 1270554 h 1270554"/>
                  <a:gd name="connsiteX4" fmla="*/ 517202 w 2016224"/>
                  <a:gd name="connsiteY4" fmla="*/ 1270554 h 1270554"/>
                  <a:gd name="connsiteX5" fmla="*/ 0 w 2016224"/>
                  <a:gd name="connsiteY5" fmla="*/ 753352 h 1270554"/>
                  <a:gd name="connsiteX6" fmla="*/ 181659 w 2016224"/>
                  <a:gd name="connsiteY6" fmla="*/ 0 h 1270554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1273207">
                    <a:moveTo>
                      <a:pt x="170132" y="0"/>
                    </a:moveTo>
                    <a:cubicBezTo>
                      <a:pt x="823292" y="85075"/>
                      <a:pt x="1203397" y="143700"/>
                      <a:pt x="1908881" y="265095"/>
                    </a:cubicBezTo>
                    <a:cubicBezTo>
                      <a:pt x="1970783" y="462532"/>
                      <a:pt x="2011360" y="642304"/>
                      <a:pt x="2016224" y="756005"/>
                    </a:cubicBezTo>
                    <a:cubicBezTo>
                      <a:pt x="2016224" y="1041648"/>
                      <a:pt x="1784665" y="1273207"/>
                      <a:pt x="1499022" y="1273207"/>
                    </a:cubicBezTo>
                    <a:lnTo>
                      <a:pt x="517202" y="1273207"/>
                    </a:lnTo>
                    <a:cubicBezTo>
                      <a:pt x="231559" y="1273207"/>
                      <a:pt x="0" y="1041648"/>
                      <a:pt x="0" y="756005"/>
                    </a:cubicBezTo>
                    <a:cubicBezTo>
                      <a:pt x="5758" y="637302"/>
                      <a:pt x="107653" y="194008"/>
                      <a:pt x="170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099E325-F44E-40BE-8937-6C2D8F5F4B57}"/>
                  </a:ext>
                </a:extLst>
              </p:cNvPr>
              <p:cNvSpPr/>
              <p:nvPr/>
            </p:nvSpPr>
            <p:spPr>
              <a:xfrm rot="19922172">
                <a:off x="2956377" y="5401284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AF747A8-4779-4EB7-8AB2-55F07E45A2A3}"/>
                  </a:ext>
                </a:extLst>
              </p:cNvPr>
              <p:cNvSpPr/>
              <p:nvPr/>
            </p:nvSpPr>
            <p:spPr>
              <a:xfrm rot="19922172">
                <a:off x="3287720" y="50526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8A0C73F-3624-43DB-AAA7-57B46CBCDDBC}"/>
                  </a:ext>
                </a:extLst>
              </p:cNvPr>
              <p:cNvSpPr/>
              <p:nvPr/>
            </p:nvSpPr>
            <p:spPr>
              <a:xfrm rot="19922172">
                <a:off x="2951182" y="505229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2FB226F-3168-4C65-9D80-627E4B6D48AF}"/>
                  </a:ext>
                </a:extLst>
              </p:cNvPr>
              <p:cNvSpPr/>
              <p:nvPr/>
            </p:nvSpPr>
            <p:spPr>
              <a:xfrm rot="19922172">
                <a:off x="3015455" y="470462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1F9E583-B0F4-4D36-9402-F318EA01017B}"/>
                  </a:ext>
                </a:extLst>
              </p:cNvPr>
              <p:cNvSpPr/>
              <p:nvPr/>
            </p:nvSpPr>
            <p:spPr>
              <a:xfrm rot="19922172">
                <a:off x="3403392" y="52798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D701422-AC78-4E84-A1D1-60C2D3ADF295}"/>
                  </a:ext>
                </a:extLst>
              </p:cNvPr>
              <p:cNvSpPr/>
              <p:nvPr/>
            </p:nvSpPr>
            <p:spPr>
              <a:xfrm rot="19922172">
                <a:off x="3465934" y="483475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48F5D81-A0F8-4C94-ABE7-C7B1CC0D2C7F}"/>
                  </a:ext>
                </a:extLst>
              </p:cNvPr>
              <p:cNvSpPr/>
              <p:nvPr/>
            </p:nvSpPr>
            <p:spPr>
              <a:xfrm rot="19922172">
                <a:off x="2867137" y="4322821"/>
                <a:ext cx="158978" cy="1589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C44FB29-5D38-4CED-A2CE-BC5D1C2A1E10}"/>
                  </a:ext>
                </a:extLst>
              </p:cNvPr>
              <p:cNvSpPr/>
              <p:nvPr/>
            </p:nvSpPr>
            <p:spPr>
              <a:xfrm rot="19922172">
                <a:off x="2626403" y="3199517"/>
                <a:ext cx="79488" cy="794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EE46185-6D06-4D17-9F02-2C9B826CCAB4}"/>
                  </a:ext>
                </a:extLst>
              </p:cNvPr>
              <p:cNvSpPr/>
              <p:nvPr/>
            </p:nvSpPr>
            <p:spPr>
              <a:xfrm rot="19922172">
                <a:off x="2881892" y="3974591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3191C61-E473-4B19-B343-1132EF5EA6B0}"/>
                  </a:ext>
                </a:extLst>
              </p:cNvPr>
              <p:cNvSpPr/>
              <p:nvPr/>
            </p:nvSpPr>
            <p:spPr>
              <a:xfrm rot="19922172">
                <a:off x="3232413" y="4332626"/>
                <a:ext cx="214669" cy="2146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DFA1395-7B02-4032-B764-4AD99F3EB4C2}"/>
                  </a:ext>
                </a:extLst>
              </p:cNvPr>
              <p:cNvSpPr/>
              <p:nvPr/>
            </p:nvSpPr>
            <p:spPr>
              <a:xfrm rot="19922172">
                <a:off x="3114166" y="4068024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661F509-26EE-4CF4-A5A8-9AC31FB288E7}"/>
                  </a:ext>
                </a:extLst>
              </p:cNvPr>
              <p:cNvSpPr/>
              <p:nvPr/>
            </p:nvSpPr>
            <p:spPr>
              <a:xfrm rot="19922172">
                <a:off x="2740899" y="3591706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ounded Rectangle 24">
                <a:extLst>
                  <a:ext uri="{FF2B5EF4-FFF2-40B4-BE49-F238E27FC236}">
                    <a16:creationId xmlns:a16="http://schemas.microsoft.com/office/drawing/2014/main" id="{1B2C731B-79C6-4380-B5A6-F3E827BE7D34}"/>
                  </a:ext>
                </a:extLst>
              </p:cNvPr>
              <p:cNvSpPr/>
              <p:nvPr/>
            </p:nvSpPr>
            <p:spPr>
              <a:xfrm rot="20822172">
                <a:off x="2323230" y="2856728"/>
                <a:ext cx="903882" cy="17600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5A49775-7BAA-4D96-B009-C71E5AA215D6}"/>
                  </a:ext>
                </a:extLst>
              </p:cNvPr>
              <p:cNvGrpSpPr/>
              <p:nvPr/>
            </p:nvGrpSpPr>
            <p:grpSpPr>
              <a:xfrm rot="6970873">
                <a:off x="2773997" y="3162587"/>
                <a:ext cx="1029449" cy="711925"/>
                <a:chOff x="7088933" y="2427715"/>
                <a:chExt cx="895505" cy="619296"/>
              </a:xfrm>
            </p:grpSpPr>
            <p:sp>
              <p:nvSpPr>
                <p:cNvPr id="33" name="Flowchart: Terminator 32">
                  <a:extLst>
                    <a:ext uri="{FF2B5EF4-FFF2-40B4-BE49-F238E27FC236}">
                      <a16:creationId xmlns:a16="http://schemas.microsoft.com/office/drawing/2014/main" id="{625F593B-5C82-46A4-A155-8835A87A6BDB}"/>
                    </a:ext>
                  </a:extLst>
                </p:cNvPr>
                <p:cNvSpPr/>
                <p:nvPr/>
              </p:nvSpPr>
              <p:spPr>
                <a:xfrm rot="2666605">
                  <a:off x="7516438" y="2427715"/>
                  <a:ext cx="468000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4" name="Flowchart: Terminator 33">
                  <a:extLst>
                    <a:ext uri="{FF2B5EF4-FFF2-40B4-BE49-F238E27FC236}">
                      <a16:creationId xmlns:a16="http://schemas.microsoft.com/office/drawing/2014/main" id="{0FE7A924-9FA1-4E94-ABA5-534B8E0DB358}"/>
                    </a:ext>
                  </a:extLst>
                </p:cNvPr>
                <p:cNvSpPr/>
                <p:nvPr/>
              </p:nvSpPr>
              <p:spPr>
                <a:xfrm rot="2666605">
                  <a:off x="7182429" y="2755702"/>
                  <a:ext cx="576064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Flowchart: Terminator 34">
                  <a:extLst>
                    <a:ext uri="{FF2B5EF4-FFF2-40B4-BE49-F238E27FC236}">
                      <a16:creationId xmlns:a16="http://schemas.microsoft.com/office/drawing/2014/main" id="{2842F0D6-FF7C-4B8E-9B02-F35795F37A6B}"/>
                    </a:ext>
                  </a:extLst>
                </p:cNvPr>
                <p:cNvSpPr/>
                <p:nvPr/>
              </p:nvSpPr>
              <p:spPr>
                <a:xfrm rot="2666605">
                  <a:off x="7332111" y="2581252"/>
                  <a:ext cx="540000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Flowchart: Terminator 35">
                  <a:extLst>
                    <a:ext uri="{FF2B5EF4-FFF2-40B4-BE49-F238E27FC236}">
                      <a16:creationId xmlns:a16="http://schemas.microsoft.com/office/drawing/2014/main" id="{A7D7113C-08C5-4F5C-97D6-54F38D6323F8}"/>
                    </a:ext>
                  </a:extLst>
                </p:cNvPr>
                <p:cNvSpPr/>
                <p:nvPr/>
              </p:nvSpPr>
              <p:spPr>
                <a:xfrm rot="2666605">
                  <a:off x="7088933" y="2874233"/>
                  <a:ext cx="432000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FEB73C0-59E7-4A8D-96AF-F5F4B02AF7A2}"/>
              </a:ext>
            </a:extLst>
          </p:cNvPr>
          <p:cNvGrpSpPr/>
          <p:nvPr/>
        </p:nvGrpSpPr>
        <p:grpSpPr>
          <a:xfrm>
            <a:off x="1242965" y="113427"/>
            <a:ext cx="2563070" cy="2046102"/>
            <a:chOff x="481157" y="2167303"/>
            <a:chExt cx="4949776" cy="3951413"/>
          </a:xfrm>
        </p:grpSpPr>
        <p:sp>
          <p:nvSpPr>
            <p:cNvPr id="53" name="Freeform 2">
              <a:extLst>
                <a:ext uri="{FF2B5EF4-FFF2-40B4-BE49-F238E27FC236}">
                  <a16:creationId xmlns:a16="http://schemas.microsoft.com/office/drawing/2014/main" id="{AD881ECE-12A7-4B2B-8ED0-2F432D6610F7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212A51-50B2-466F-B1B1-C0E297F2F472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77DBF3E-4245-4A08-B6BD-9535BAD85994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9CAD66C-583C-41D4-8BA5-17CC8760F0F6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890517B-FEA8-4729-ACD0-BDC9E731F126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454151E-32A6-42BD-A2D6-4F3B78D245B2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A4687D-A158-41C0-AB08-BD355485D4A5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A525358-8CD3-4652-A68B-2805DB93AAC7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5E30993-4F3B-4D97-91FC-D978E30DE5F0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D69406C-D095-4CC3-AB80-B87F104FE408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7" name="Rounded Rectangle 14">
              <a:extLst>
                <a:ext uri="{FF2B5EF4-FFF2-40B4-BE49-F238E27FC236}">
                  <a16:creationId xmlns:a16="http://schemas.microsoft.com/office/drawing/2014/main" id="{49FD52EC-6951-418C-99B2-6B18580C9911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Diagonal Stripe 57">
              <a:extLst>
                <a:ext uri="{FF2B5EF4-FFF2-40B4-BE49-F238E27FC236}">
                  <a16:creationId xmlns:a16="http://schemas.microsoft.com/office/drawing/2014/main" id="{29F33118-C4CE-4B93-A0B4-89B7DE0B48F4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28576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1921C7-0AF2-45C9-9D55-9375878F9EB6}"/>
              </a:ext>
            </a:extLst>
          </p:cNvPr>
          <p:cNvSpPr/>
          <p:nvPr/>
        </p:nvSpPr>
        <p:spPr>
          <a:xfrm flipH="1">
            <a:off x="8621486" y="3456585"/>
            <a:ext cx="257468" cy="326903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B8401-5258-4BC0-AFB4-57ACA5D278CE}"/>
              </a:ext>
            </a:extLst>
          </p:cNvPr>
          <p:cNvSpPr/>
          <p:nvPr/>
        </p:nvSpPr>
        <p:spPr>
          <a:xfrm rot="19712509" flipH="1">
            <a:off x="6899217" y="3120143"/>
            <a:ext cx="495487" cy="341777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368D53-2E62-4E32-B359-826C33C1F410}"/>
              </a:ext>
            </a:extLst>
          </p:cNvPr>
          <p:cNvSpPr/>
          <p:nvPr/>
        </p:nvSpPr>
        <p:spPr>
          <a:xfrm rot="20524224" flipH="1">
            <a:off x="6010680" y="2173549"/>
            <a:ext cx="556774" cy="706927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A140FB2-2CB0-4263-9F46-250BC9D09DDB}"/>
              </a:ext>
            </a:extLst>
          </p:cNvPr>
          <p:cNvSpPr/>
          <p:nvPr/>
        </p:nvSpPr>
        <p:spPr>
          <a:xfrm rot="19461094" flipH="1">
            <a:off x="8405763" y="3271482"/>
            <a:ext cx="364986" cy="251760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FBAF75-B156-462A-B80C-071208311CBC}"/>
              </a:ext>
            </a:extLst>
          </p:cNvPr>
          <p:cNvSpPr/>
          <p:nvPr/>
        </p:nvSpPr>
        <p:spPr>
          <a:xfrm rot="20440278" flipH="1">
            <a:off x="7149409" y="2054374"/>
            <a:ext cx="438383" cy="556609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340198C-038C-459F-9984-82DCD37491E2}"/>
              </a:ext>
            </a:extLst>
          </p:cNvPr>
          <p:cNvSpPr/>
          <p:nvPr/>
        </p:nvSpPr>
        <p:spPr>
          <a:xfrm rot="19593877" flipH="1">
            <a:off x="8076808" y="2617297"/>
            <a:ext cx="446436" cy="307943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4749B77-F3DF-424C-9E76-EFD7828EF5E7}"/>
              </a:ext>
            </a:extLst>
          </p:cNvPr>
          <p:cNvSpPr/>
          <p:nvPr/>
        </p:nvSpPr>
        <p:spPr>
          <a:xfrm rot="20516338" flipH="1">
            <a:off x="7192799" y="1283633"/>
            <a:ext cx="432131" cy="548671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8D7BC0-0610-4998-A3EC-0453D50B2C15}"/>
              </a:ext>
            </a:extLst>
          </p:cNvPr>
          <p:cNvSpPr/>
          <p:nvPr/>
        </p:nvSpPr>
        <p:spPr>
          <a:xfrm rot="18726519" flipV="1">
            <a:off x="4994631" y="367143"/>
            <a:ext cx="876262" cy="575229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710586-D477-4152-A07D-56F042CD2496}"/>
              </a:ext>
            </a:extLst>
          </p:cNvPr>
          <p:cNvSpPr/>
          <p:nvPr/>
        </p:nvSpPr>
        <p:spPr>
          <a:xfrm flipH="1">
            <a:off x="7687898" y="2636050"/>
            <a:ext cx="364985" cy="463415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E462A1-B82A-44B3-B9A7-D820641433C8}"/>
              </a:ext>
            </a:extLst>
          </p:cNvPr>
          <p:cNvSpPr/>
          <p:nvPr/>
        </p:nvSpPr>
        <p:spPr>
          <a:xfrm rot="18880847" flipV="1">
            <a:off x="6231499" y="769809"/>
            <a:ext cx="877983" cy="576358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C9458A-EE29-481A-AB14-9A6F2781221B}"/>
              </a:ext>
            </a:extLst>
          </p:cNvPr>
          <p:cNvSpPr/>
          <p:nvPr/>
        </p:nvSpPr>
        <p:spPr>
          <a:xfrm rot="19461094" flipH="1">
            <a:off x="7923897" y="3615629"/>
            <a:ext cx="364986" cy="251760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03A6FD-7182-4D41-ADD2-8D7C2EBEDDBE}"/>
              </a:ext>
            </a:extLst>
          </p:cNvPr>
          <p:cNvSpPr/>
          <p:nvPr/>
        </p:nvSpPr>
        <p:spPr>
          <a:xfrm rot="719650">
            <a:off x="6334715" y="109944"/>
            <a:ext cx="764715" cy="947204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6D919D-F817-4127-949E-BFF4BE652043}"/>
              </a:ext>
            </a:extLst>
          </p:cNvPr>
          <p:cNvSpPr txBox="1"/>
          <p:nvPr/>
        </p:nvSpPr>
        <p:spPr>
          <a:xfrm>
            <a:off x="6175728" y="4051361"/>
            <a:ext cx="4198426" cy="224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Lòng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trung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thực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tự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trọng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mang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cuộc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sống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chúng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ta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món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quà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bất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ngờ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như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thế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đấy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! </a:t>
            </a:r>
          </a:p>
        </p:txBody>
      </p:sp>
      <p:sp>
        <p:nvSpPr>
          <p:cNvPr id="40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938566" y="1898503"/>
            <a:ext cx="5161788" cy="319601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Rectangle 1"/>
          <p:cNvSpPr/>
          <p:nvPr/>
        </p:nvSpPr>
        <p:spPr>
          <a:xfrm>
            <a:off x="1412849" y="2440269"/>
            <a:ext cx="42386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LÒNG TRUNG THỰC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VÀ TỰ TRỌNG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84346" y="6271814"/>
            <a:ext cx="530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https://www.youtube.com/watch?v=Gw5YbUWhCNU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182D6C7-0D7B-4802-9DAF-CE5BCA381CBA}"/>
              </a:ext>
            </a:extLst>
          </p:cNvPr>
          <p:cNvGrpSpPr/>
          <p:nvPr/>
        </p:nvGrpSpPr>
        <p:grpSpPr>
          <a:xfrm>
            <a:off x="10276022" y="2661224"/>
            <a:ext cx="1819361" cy="2439404"/>
            <a:chOff x="7596534" y="1781236"/>
            <a:chExt cx="3532564" cy="4307246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DDA1A07-544B-48C4-8B71-C05D414282D0}"/>
                </a:ext>
              </a:extLst>
            </p:cNvPr>
            <p:cNvGrpSpPr/>
            <p:nvPr/>
          </p:nvGrpSpPr>
          <p:grpSpPr>
            <a:xfrm>
              <a:off x="8868300" y="3762813"/>
              <a:ext cx="989035" cy="2325669"/>
              <a:chOff x="6660232" y="3023478"/>
              <a:chExt cx="1152128" cy="2709174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D9BDBF3A-BF0F-49E2-ACDA-CA73A2900ACD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146" name="Block Arc 145">
                  <a:extLst>
                    <a:ext uri="{FF2B5EF4-FFF2-40B4-BE49-F238E27FC236}">
                      <a16:creationId xmlns:a16="http://schemas.microsoft.com/office/drawing/2014/main" id="{C0866321-415A-4795-9BA0-E40FCE3FEC59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8D15912D-0FC7-4393-93C7-9F2717A9103A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946D17BE-3719-41E9-9680-E7BF285E1980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43" name="Rounded Rectangle 29">
                <a:extLst>
                  <a:ext uri="{FF2B5EF4-FFF2-40B4-BE49-F238E27FC236}">
                    <a16:creationId xmlns:a16="http://schemas.microsoft.com/office/drawing/2014/main" id="{33756BF9-2EA7-4E18-B530-6B935C80593E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4" name="Rounded Rectangle 32">
                <a:extLst>
                  <a:ext uri="{FF2B5EF4-FFF2-40B4-BE49-F238E27FC236}">
                    <a16:creationId xmlns:a16="http://schemas.microsoft.com/office/drawing/2014/main" id="{27A089C7-D1CD-47EB-B8BA-BB1DA29ED18C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Round Same Side Corner Rectangle 30">
                <a:extLst>
                  <a:ext uri="{FF2B5EF4-FFF2-40B4-BE49-F238E27FC236}">
                    <a16:creationId xmlns:a16="http://schemas.microsoft.com/office/drawing/2014/main" id="{FC4C8EA7-064D-4FCF-8527-CFB9ECB3F901}"/>
                  </a:ext>
                </a:extLst>
              </p:cNvPr>
              <p:cNvSpPr/>
              <p:nvPr/>
            </p:nvSpPr>
            <p:spPr>
              <a:xfrm rot="10800000">
                <a:off x="6840241" y="4038397"/>
                <a:ext cx="789554" cy="15885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E2805C1-641E-4895-958B-B854CEC07942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1B1BF63-2598-40F6-8D4E-1A28035941A0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E49F299-D080-488D-99AD-7AC5F66C844A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7B53B4F-D0BE-405F-8784-46C01D85CD4F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EF6C8A1-2B5F-4044-8251-DCA5467B6E63}"/>
                </a:ext>
              </a:extLst>
            </p:cNvPr>
            <p:cNvSpPr/>
            <p:nvPr/>
          </p:nvSpPr>
          <p:spPr>
            <a:xfrm rot="19922172">
              <a:off x="9331244" y="5671742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E37735F-C98E-49BB-86B0-F0287C2288DC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92D7885-6E0A-4F29-BF70-C2D3734A9601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285C676-54F5-4666-81C6-37B78B07819F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B5CA628-4CF1-46A7-8040-9B5ACE6AD108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3BD88C4-B908-4EC4-A6A6-B7E8F96F37FC}"/>
                </a:ext>
              </a:extLst>
            </p:cNvPr>
            <p:cNvSpPr/>
            <p:nvPr/>
          </p:nvSpPr>
          <p:spPr>
            <a:xfrm rot="19922172">
              <a:off x="9230283" y="5514488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27A0898-E2FF-4064-92F2-46F81D22BDD6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7D8F2D9-C580-45B9-B166-BED4841A5A9C}"/>
                </a:ext>
              </a:extLst>
            </p:cNvPr>
            <p:cNvSpPr/>
            <p:nvPr/>
          </p:nvSpPr>
          <p:spPr>
            <a:xfrm>
              <a:off x="7596534" y="2710959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ADAB8B9-83B0-4119-8373-596FF0BBFB72}"/>
                </a:ext>
              </a:extLst>
            </p:cNvPr>
            <p:cNvSpPr/>
            <p:nvPr/>
          </p:nvSpPr>
          <p:spPr>
            <a:xfrm>
              <a:off x="9038780" y="1781236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A9DB2F7-2FFD-458E-BAB2-AFB56D07F8B7}"/>
                </a:ext>
              </a:extLst>
            </p:cNvPr>
            <p:cNvSpPr/>
            <p:nvPr/>
          </p:nvSpPr>
          <p:spPr>
            <a:xfrm>
              <a:off x="10000279" y="2020519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B2F5A12-9E9B-4241-AE4C-455C20437CA0}"/>
                </a:ext>
              </a:extLst>
            </p:cNvPr>
            <p:cNvSpPr/>
            <p:nvPr/>
          </p:nvSpPr>
          <p:spPr>
            <a:xfrm>
              <a:off x="8077282" y="2020519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983D909-8E6F-462C-A356-63998A1029D3}"/>
                </a:ext>
              </a:extLst>
            </p:cNvPr>
            <p:cNvSpPr/>
            <p:nvPr/>
          </p:nvSpPr>
          <p:spPr>
            <a:xfrm>
              <a:off x="10481026" y="2710959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A499B2A-782E-4F40-8C7E-39F51F5D2353}"/>
                </a:ext>
              </a:extLst>
            </p:cNvPr>
            <p:cNvCxnSpPr>
              <a:cxnSpLocks/>
              <a:stCxn id="128" idx="0"/>
              <a:endCxn id="115" idx="4"/>
            </p:cNvCxnSpPr>
            <p:nvPr/>
          </p:nvCxnSpPr>
          <p:spPr>
            <a:xfrm flipH="1" flipV="1">
              <a:off x="9362814" y="2429306"/>
              <a:ext cx="2" cy="150740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1088E2-412F-458C-ADF2-CD8B46D0C484}"/>
                </a:ext>
              </a:extLst>
            </p:cNvPr>
            <p:cNvCxnSpPr>
              <a:cxnSpLocks/>
              <a:stCxn id="128" idx="0"/>
              <a:endCxn id="131" idx="4"/>
            </p:cNvCxnSpPr>
            <p:nvPr/>
          </p:nvCxnSpPr>
          <p:spPr>
            <a:xfrm flipH="1" flipV="1">
              <a:off x="888206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E86F1C6-C3C8-4407-948B-C5970D803AC6}"/>
                </a:ext>
              </a:extLst>
            </p:cNvPr>
            <p:cNvCxnSpPr>
              <a:cxnSpLocks/>
              <a:stCxn id="128" idx="0"/>
              <a:endCxn id="132" idx="4"/>
            </p:cNvCxnSpPr>
            <p:nvPr/>
          </p:nvCxnSpPr>
          <p:spPr>
            <a:xfrm flipV="1">
              <a:off x="936281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FA53350-E7CA-4C79-837B-BD54A9B9B097}"/>
                </a:ext>
              </a:extLst>
            </p:cNvPr>
            <p:cNvCxnSpPr>
              <a:cxnSpLocks/>
              <a:stCxn id="128" idx="0"/>
              <a:endCxn id="118" idx="2"/>
            </p:cNvCxnSpPr>
            <p:nvPr/>
          </p:nvCxnSpPr>
          <p:spPr>
            <a:xfrm flipV="1">
              <a:off x="9362814" y="3034995"/>
              <a:ext cx="1118210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81">
              <a:extLst>
                <a:ext uri="{FF2B5EF4-FFF2-40B4-BE49-F238E27FC236}">
                  <a16:creationId xmlns:a16="http://schemas.microsoft.com/office/drawing/2014/main" id="{C7188386-8DFD-4A4B-B6BE-D7BBB501C5B6}"/>
                </a:ext>
              </a:extLst>
            </p:cNvPr>
            <p:cNvSpPr/>
            <p:nvPr/>
          </p:nvSpPr>
          <p:spPr>
            <a:xfrm>
              <a:off x="8720130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Freeform 114">
              <a:extLst>
                <a:ext uri="{FF2B5EF4-FFF2-40B4-BE49-F238E27FC236}">
                  <a16:creationId xmlns:a16="http://schemas.microsoft.com/office/drawing/2014/main" id="{C824AAD2-2BD2-4A50-820D-D54BB9830513}"/>
                </a:ext>
              </a:extLst>
            </p:cNvPr>
            <p:cNvSpPr/>
            <p:nvPr/>
          </p:nvSpPr>
          <p:spPr>
            <a:xfrm flipH="1">
              <a:off x="9400241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7198057-26A8-401A-A9FE-16F0774C4DCE}"/>
                </a:ext>
              </a:extLst>
            </p:cNvPr>
            <p:cNvCxnSpPr>
              <a:cxnSpLocks/>
              <a:stCxn id="114" idx="6"/>
              <a:endCxn id="128" idx="0"/>
            </p:cNvCxnSpPr>
            <p:nvPr/>
          </p:nvCxnSpPr>
          <p:spPr>
            <a:xfrm>
              <a:off x="8244605" y="3034995"/>
              <a:ext cx="1118211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D38FAA7-2237-4038-B214-F4C06755D466}"/>
                </a:ext>
              </a:extLst>
            </p:cNvPr>
            <p:cNvCxnSpPr>
              <a:stCxn id="128" idx="0"/>
              <a:endCxn id="130" idx="7"/>
            </p:cNvCxnSpPr>
            <p:nvPr/>
          </p:nvCxnSpPr>
          <p:spPr>
            <a:xfrm flipH="1" flipV="1">
              <a:off x="8630445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B1A353F-6208-4A3D-8885-8964D014EE2A}"/>
                </a:ext>
              </a:extLst>
            </p:cNvPr>
            <p:cNvCxnSpPr>
              <a:cxnSpLocks/>
              <a:stCxn id="128" idx="0"/>
              <a:endCxn id="129" idx="1"/>
            </p:cNvCxnSpPr>
            <p:nvPr/>
          </p:nvCxnSpPr>
          <p:spPr>
            <a:xfrm flipV="1">
              <a:off x="9362814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91C5801-7010-4E0A-A0C7-10FADA1CDA43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1B12143-AF85-4CB8-8F2A-8B4EE2620E2D}"/>
                </a:ext>
              </a:extLst>
            </p:cNvPr>
            <p:cNvSpPr/>
            <p:nvPr/>
          </p:nvSpPr>
          <p:spPr>
            <a:xfrm>
              <a:off x="10000278" y="336708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BFD8F04-26A8-49D8-9F54-2259FEF643A0}"/>
                </a:ext>
              </a:extLst>
            </p:cNvPr>
            <p:cNvSpPr/>
            <p:nvPr/>
          </p:nvSpPr>
          <p:spPr>
            <a:xfrm>
              <a:off x="8077282" y="3367084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217DA1F-FE82-4478-BFE4-EC8F4D6237B2}"/>
                </a:ext>
              </a:extLst>
            </p:cNvPr>
            <p:cNvSpPr/>
            <p:nvPr/>
          </p:nvSpPr>
          <p:spPr>
            <a:xfrm>
              <a:off x="8558031" y="2609329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EE74B05-8B44-4FC5-A9A0-7344FEB6C513}"/>
                </a:ext>
              </a:extLst>
            </p:cNvPr>
            <p:cNvSpPr/>
            <p:nvPr/>
          </p:nvSpPr>
          <p:spPr>
            <a:xfrm>
              <a:off x="9519529" y="2609329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3" name="Donut 1">
              <a:extLst>
                <a:ext uri="{FF2B5EF4-FFF2-40B4-BE49-F238E27FC236}">
                  <a16:creationId xmlns:a16="http://schemas.microsoft.com/office/drawing/2014/main" id="{935D8CB3-FE9D-4F69-836D-643410783790}"/>
                </a:ext>
              </a:extLst>
            </p:cNvPr>
            <p:cNvSpPr/>
            <p:nvPr/>
          </p:nvSpPr>
          <p:spPr>
            <a:xfrm>
              <a:off x="9652056" y="2726931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34" name="Oval 12287">
              <a:extLst>
                <a:ext uri="{FF2B5EF4-FFF2-40B4-BE49-F238E27FC236}">
                  <a16:creationId xmlns:a16="http://schemas.microsoft.com/office/drawing/2014/main" id="{BB0634BB-CBD7-4377-99C7-E657C2690EAA}"/>
                </a:ext>
              </a:extLst>
            </p:cNvPr>
            <p:cNvSpPr/>
            <p:nvPr/>
          </p:nvSpPr>
          <p:spPr>
            <a:xfrm>
              <a:off x="8218554" y="2157258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5" name="Oval 21">
              <a:extLst>
                <a:ext uri="{FF2B5EF4-FFF2-40B4-BE49-F238E27FC236}">
                  <a16:creationId xmlns:a16="http://schemas.microsoft.com/office/drawing/2014/main" id="{8E26419C-87DB-42DA-AC6D-E160D2E50C82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8195918" y="3533697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6" name="Isosceles Triangle 20">
              <a:extLst>
                <a:ext uri="{FF2B5EF4-FFF2-40B4-BE49-F238E27FC236}">
                  <a16:creationId xmlns:a16="http://schemas.microsoft.com/office/drawing/2014/main" id="{533C0520-05DB-4B6D-97FD-4A9616D4F6C3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168705" y="2165710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7" name="Trapezoid 10">
              <a:extLst>
                <a:ext uri="{FF2B5EF4-FFF2-40B4-BE49-F238E27FC236}">
                  <a16:creationId xmlns:a16="http://schemas.microsoft.com/office/drawing/2014/main" id="{027F28F9-0D85-4E2D-8B44-F7B4528376A7}"/>
                </a:ext>
              </a:extLst>
            </p:cNvPr>
            <p:cNvSpPr/>
            <p:nvPr/>
          </p:nvSpPr>
          <p:spPr>
            <a:xfrm>
              <a:off x="10154968" y="3527975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Oval 7">
              <a:extLst>
                <a:ext uri="{FF2B5EF4-FFF2-40B4-BE49-F238E27FC236}">
                  <a16:creationId xmlns:a16="http://schemas.microsoft.com/office/drawing/2014/main" id="{8DA04246-83DC-45FE-8CFC-7D6FBEBC024B}"/>
                </a:ext>
              </a:extLst>
            </p:cNvPr>
            <p:cNvSpPr/>
            <p:nvPr/>
          </p:nvSpPr>
          <p:spPr>
            <a:xfrm>
              <a:off x="7825561" y="2860634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Rounded Rectangle 1">
              <a:extLst>
                <a:ext uri="{FF2B5EF4-FFF2-40B4-BE49-F238E27FC236}">
                  <a16:creationId xmlns:a16="http://schemas.microsoft.com/office/drawing/2014/main" id="{3FE678A5-4B32-44C2-8DDE-EDBAB0F0CD71}"/>
                </a:ext>
              </a:extLst>
            </p:cNvPr>
            <p:cNvSpPr/>
            <p:nvPr/>
          </p:nvSpPr>
          <p:spPr>
            <a:xfrm>
              <a:off x="9211370" y="1953654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0" name="Freeform 19">
              <a:extLst>
                <a:ext uri="{FF2B5EF4-FFF2-40B4-BE49-F238E27FC236}">
                  <a16:creationId xmlns:a16="http://schemas.microsoft.com/office/drawing/2014/main" id="{064924B1-AEB7-42AB-8D63-B1FF8FAA6313}"/>
                </a:ext>
              </a:extLst>
            </p:cNvPr>
            <p:cNvSpPr/>
            <p:nvPr/>
          </p:nvSpPr>
          <p:spPr>
            <a:xfrm>
              <a:off x="10648350" y="28607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1" name="Oval 66">
              <a:extLst>
                <a:ext uri="{FF2B5EF4-FFF2-40B4-BE49-F238E27FC236}">
                  <a16:creationId xmlns:a16="http://schemas.microsoft.com/office/drawing/2014/main" id="{BFEF8884-DEED-4638-8150-A461B7D88325}"/>
                </a:ext>
              </a:extLst>
            </p:cNvPr>
            <p:cNvSpPr/>
            <p:nvPr/>
          </p:nvSpPr>
          <p:spPr>
            <a:xfrm rot="20700000">
              <a:off x="8697163" y="2795754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4C9C546-B8A7-48F2-AE06-8B4089F6DCE7}"/>
              </a:ext>
            </a:extLst>
          </p:cNvPr>
          <p:cNvGrpSpPr/>
          <p:nvPr/>
        </p:nvGrpSpPr>
        <p:grpSpPr>
          <a:xfrm>
            <a:off x="2908138" y="4057779"/>
            <a:ext cx="1222644" cy="2319340"/>
            <a:chOff x="5174351" y="2344852"/>
            <a:chExt cx="1843306" cy="3750389"/>
          </a:xfrm>
        </p:grpSpPr>
        <p:grpSp>
          <p:nvGrpSpPr>
            <p:cNvPr id="150" name="그룹 7">
              <a:extLst>
                <a:ext uri="{FF2B5EF4-FFF2-40B4-BE49-F238E27FC236}">
                  <a16:creationId xmlns:a16="http://schemas.microsoft.com/office/drawing/2014/main" id="{920620FA-D7B7-442D-8F3A-B05DAB71EE5C}"/>
                </a:ext>
              </a:extLst>
            </p:cNvPr>
            <p:cNvGrpSpPr/>
            <p:nvPr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166" name="직사각형 6">
                <a:extLst>
                  <a:ext uri="{FF2B5EF4-FFF2-40B4-BE49-F238E27FC236}">
                    <a16:creationId xmlns:a16="http://schemas.microsoft.com/office/drawing/2014/main" id="{716229B1-0D0A-4D27-92FE-5DBE1DEF63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자유형: 도형 32">
                <a:extLst>
                  <a:ext uri="{FF2B5EF4-FFF2-40B4-BE49-F238E27FC236}">
                    <a16:creationId xmlns:a16="http://schemas.microsoft.com/office/drawing/2014/main" id="{75300E47-8303-4D18-83DA-095FCED5418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1" name="그룹 34">
              <a:extLst>
                <a:ext uri="{FF2B5EF4-FFF2-40B4-BE49-F238E27FC236}">
                  <a16:creationId xmlns:a16="http://schemas.microsoft.com/office/drawing/2014/main" id="{753535EA-3E48-4926-9F62-ED1C53713B81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164" name="직사각형 6">
                <a:extLst>
                  <a:ext uri="{FF2B5EF4-FFF2-40B4-BE49-F238E27FC236}">
                    <a16:creationId xmlns:a16="http://schemas.microsoft.com/office/drawing/2014/main" id="{18B213C8-9D9F-482F-B429-BF70F5CEFE49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5" name="자유형: 도형 36">
                <a:extLst>
                  <a:ext uri="{FF2B5EF4-FFF2-40B4-BE49-F238E27FC236}">
                    <a16:creationId xmlns:a16="http://schemas.microsoft.com/office/drawing/2014/main" id="{461B773C-A749-4EA3-9558-CB9B0C6F6706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2" name="그룹 37">
              <a:extLst>
                <a:ext uri="{FF2B5EF4-FFF2-40B4-BE49-F238E27FC236}">
                  <a16:creationId xmlns:a16="http://schemas.microsoft.com/office/drawing/2014/main" id="{4D3B20F9-2DD7-4999-9EE1-A744CD4DB121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62" name="직사각형 6">
                <a:extLst>
                  <a:ext uri="{FF2B5EF4-FFF2-40B4-BE49-F238E27FC236}">
                    <a16:creationId xmlns:a16="http://schemas.microsoft.com/office/drawing/2014/main" id="{42B506EB-E45F-4A03-AE7F-38BBE401B607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자유형: 도형 39">
                <a:extLst>
                  <a:ext uri="{FF2B5EF4-FFF2-40B4-BE49-F238E27FC236}">
                    <a16:creationId xmlns:a16="http://schemas.microsoft.com/office/drawing/2014/main" id="{7D24AA69-CB04-42CA-8420-7A528DFEB1B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3" name="그룹 40">
              <a:extLst>
                <a:ext uri="{FF2B5EF4-FFF2-40B4-BE49-F238E27FC236}">
                  <a16:creationId xmlns:a16="http://schemas.microsoft.com/office/drawing/2014/main" id="{3E34F079-5456-4869-ACD1-6F25DCBA9915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60" name="직사각형 6">
                <a:extLst>
                  <a:ext uri="{FF2B5EF4-FFF2-40B4-BE49-F238E27FC236}">
                    <a16:creationId xmlns:a16="http://schemas.microsoft.com/office/drawing/2014/main" id="{B25DDEBE-3F46-42A8-B3EA-E11ECFCE0EB2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자유형: 도형 46">
                <a:extLst>
                  <a:ext uri="{FF2B5EF4-FFF2-40B4-BE49-F238E27FC236}">
                    <a16:creationId xmlns:a16="http://schemas.microsoft.com/office/drawing/2014/main" id="{94046D53-0CB5-4DF5-917A-038B2EF6C3D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54" name="그룹 47">
              <a:extLst>
                <a:ext uri="{FF2B5EF4-FFF2-40B4-BE49-F238E27FC236}">
                  <a16:creationId xmlns:a16="http://schemas.microsoft.com/office/drawing/2014/main" id="{C4E7C8FD-24D1-48EC-BE6F-59EA7106E11A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158" name="직사각형 6">
                <a:extLst>
                  <a:ext uri="{FF2B5EF4-FFF2-40B4-BE49-F238E27FC236}">
                    <a16:creationId xmlns:a16="http://schemas.microsoft.com/office/drawing/2014/main" id="{172A8219-CB69-468A-BC65-75A32BD1BE0E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자유형: 도형 68">
                <a:extLst>
                  <a:ext uri="{FF2B5EF4-FFF2-40B4-BE49-F238E27FC236}">
                    <a16:creationId xmlns:a16="http://schemas.microsoft.com/office/drawing/2014/main" id="{949F0B97-5EE4-491E-9898-CB88E0382AC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5" name="그룹 14">
              <a:extLst>
                <a:ext uri="{FF2B5EF4-FFF2-40B4-BE49-F238E27FC236}">
                  <a16:creationId xmlns:a16="http://schemas.microsoft.com/office/drawing/2014/main" id="{5245D893-4DB1-4802-B1B8-36B2142F6576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156" name="자유형: 도형 69">
                <a:extLst>
                  <a:ext uri="{FF2B5EF4-FFF2-40B4-BE49-F238E27FC236}">
                    <a16:creationId xmlns:a16="http://schemas.microsoft.com/office/drawing/2014/main" id="{2F35C26A-076B-41A0-93EE-EC55E25C5F9F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자유형: 도형 79">
                <a:extLst>
                  <a:ext uri="{FF2B5EF4-FFF2-40B4-BE49-F238E27FC236}">
                    <a16:creationId xmlns:a16="http://schemas.microsoft.com/office/drawing/2014/main" id="{921E3603-138A-4A31-B39E-1C6704BF69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168" name="그룹 31">
            <a:extLst>
              <a:ext uri="{FF2B5EF4-FFF2-40B4-BE49-F238E27FC236}">
                <a16:creationId xmlns:a16="http://schemas.microsoft.com/office/drawing/2014/main" id="{B1AB110F-C19E-49A1-9990-C6EFF21F862D}"/>
              </a:ext>
            </a:extLst>
          </p:cNvPr>
          <p:cNvGrpSpPr/>
          <p:nvPr/>
        </p:nvGrpSpPr>
        <p:grpSpPr>
          <a:xfrm>
            <a:off x="384152" y="262977"/>
            <a:ext cx="1575277" cy="1389982"/>
            <a:chOff x="9087273" y="2875432"/>
            <a:chExt cx="2303626" cy="2356921"/>
          </a:xfrm>
          <a:solidFill>
            <a:schemeClr val="accent1"/>
          </a:solidFill>
        </p:grpSpPr>
        <p:sp>
          <p:nvSpPr>
            <p:cNvPr id="169" name="Rounded Rectangle 7">
              <a:extLst>
                <a:ext uri="{FF2B5EF4-FFF2-40B4-BE49-F238E27FC236}">
                  <a16:creationId xmlns:a16="http://schemas.microsoft.com/office/drawing/2014/main" id="{ED79C94B-F5E6-4C8F-9CC8-DE165AF3393E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0" name="Rounded Rectangle 8">
              <a:extLst>
                <a:ext uri="{FF2B5EF4-FFF2-40B4-BE49-F238E27FC236}">
                  <a16:creationId xmlns:a16="http://schemas.microsoft.com/office/drawing/2014/main" id="{71948C04-FE7E-480A-A46B-4BB47581CA8F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1" name="Rounded Rectangle 9">
              <a:extLst>
                <a:ext uri="{FF2B5EF4-FFF2-40B4-BE49-F238E27FC236}">
                  <a16:creationId xmlns:a16="http://schemas.microsoft.com/office/drawing/2014/main" id="{8883EC48-3CD4-4E99-8C2D-6ABAE6959FD1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2" name="Chord 8">
              <a:extLst>
                <a:ext uri="{FF2B5EF4-FFF2-40B4-BE49-F238E27FC236}">
                  <a16:creationId xmlns:a16="http://schemas.microsoft.com/office/drawing/2014/main" id="{B4467C2B-4573-414A-96F4-E8B5DE36CED0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70965E12-31BD-4C6B-9A46-BE1F29D78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7BB3274-00B0-42D9-BC31-E46F4F9CA5D1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AA58FD3-6C7A-4D66-82E9-D199BD3EB872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AF55FC1-6402-4088-A491-3B1EB3F7A2F2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7" name="Freeform 4103">
              <a:extLst>
                <a:ext uri="{FF2B5EF4-FFF2-40B4-BE49-F238E27FC236}">
                  <a16:creationId xmlns:a16="http://schemas.microsoft.com/office/drawing/2014/main" id="{23D76467-4700-46EC-AD1A-CAF2D5A9A9CD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8" name="Freeform 123">
              <a:extLst>
                <a:ext uri="{FF2B5EF4-FFF2-40B4-BE49-F238E27FC236}">
                  <a16:creationId xmlns:a16="http://schemas.microsoft.com/office/drawing/2014/main" id="{F0955F00-C260-45C2-BF85-5168E0E2DAFB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23738DC1-F526-4E87-8909-22A99EBC97D4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Rectangle 116">
              <a:extLst>
                <a:ext uri="{FF2B5EF4-FFF2-40B4-BE49-F238E27FC236}">
                  <a16:creationId xmlns:a16="http://schemas.microsoft.com/office/drawing/2014/main" id="{EBD749E2-D93A-4BF5-89DD-44A0B5BAB052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Rectangle 118">
              <a:extLst>
                <a:ext uri="{FF2B5EF4-FFF2-40B4-BE49-F238E27FC236}">
                  <a16:creationId xmlns:a16="http://schemas.microsoft.com/office/drawing/2014/main" id="{F313F95A-65FE-44D6-8BB1-B618681A186B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498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DC6699-C368-436D-9EAB-D576A4006C31}"/>
              </a:ext>
            </a:extLst>
          </p:cNvPr>
          <p:cNvSpPr txBox="1"/>
          <p:nvPr/>
        </p:nvSpPr>
        <p:spPr>
          <a:xfrm>
            <a:off x="3095983" y="3043484"/>
            <a:ext cx="161774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rgbClr val="00B0F0"/>
                </a:solidFill>
              </a:rPr>
              <a:t>Nâng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cao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phẩm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giá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lãnh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mạnh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các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mối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quan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hệ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xã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hội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endParaRPr lang="ko-KR" altLang="en-US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5" name="Regular Pentagon 3">
            <a:extLst>
              <a:ext uri="{FF2B5EF4-FFF2-40B4-BE49-F238E27FC236}">
                <a16:creationId xmlns:a16="http://schemas.microsoft.com/office/drawing/2014/main" id="{007613A2-BBB7-41FB-AE33-0F735DC63FE4}"/>
              </a:ext>
            </a:extLst>
          </p:cNvPr>
          <p:cNvSpPr/>
          <p:nvPr/>
        </p:nvSpPr>
        <p:spPr>
          <a:xfrm>
            <a:off x="5227894" y="57270"/>
            <a:ext cx="1693255" cy="1612623"/>
          </a:xfrm>
          <a:prstGeom prst="pent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8E069-0E8C-4EFE-AD66-D9139AC14BF3}"/>
              </a:ext>
            </a:extLst>
          </p:cNvPr>
          <p:cNvSpPr txBox="1"/>
          <p:nvPr/>
        </p:nvSpPr>
        <p:spPr>
          <a:xfrm>
            <a:off x="794134" y="3044437"/>
            <a:ext cx="161774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Đức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thiết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cao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quý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quý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báu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người</a:t>
            </a:r>
            <a:endParaRPr lang="ko-KR" altLang="en-US" sz="24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752BA-150A-4074-89F2-2CD6FF0D5A78}"/>
              </a:ext>
            </a:extLst>
          </p:cNvPr>
          <p:cNvSpPr txBox="1"/>
          <p:nvPr/>
        </p:nvSpPr>
        <p:spPr>
          <a:xfrm>
            <a:off x="5229156" y="2710685"/>
            <a:ext cx="161774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Giúp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vượt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qua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khó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khăn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nhiệm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vụ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3C282-862C-4EAB-AC8A-A86338579EF2}"/>
              </a:ext>
            </a:extLst>
          </p:cNvPr>
          <p:cNvSpPr txBox="1"/>
          <p:nvPr/>
        </p:nvSpPr>
        <p:spPr>
          <a:xfrm>
            <a:off x="7365690" y="2809333"/>
            <a:ext cx="161774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tin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kính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trọng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CC363-A1DE-4DE3-AEB2-BAFA71852DA1}"/>
              </a:ext>
            </a:extLst>
          </p:cNvPr>
          <p:cNvSpPr txBox="1"/>
          <p:nvPr/>
        </p:nvSpPr>
        <p:spPr>
          <a:xfrm>
            <a:off x="9484181" y="3096376"/>
            <a:ext cx="161774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Nâng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cao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phẩm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giá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uy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tín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cá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ko-KR" altLang="en-US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gular Pentagon 33">
            <a:extLst>
              <a:ext uri="{FF2B5EF4-FFF2-40B4-BE49-F238E27FC236}">
                <a16:creationId xmlns:a16="http://schemas.microsoft.com/office/drawing/2014/main" id="{886318EB-2ECF-4508-965E-C02103FB5697}"/>
              </a:ext>
            </a:extLst>
          </p:cNvPr>
          <p:cNvSpPr/>
          <p:nvPr/>
        </p:nvSpPr>
        <p:spPr>
          <a:xfrm>
            <a:off x="7471183" y="1089600"/>
            <a:ext cx="1102151" cy="1007748"/>
          </a:xfrm>
          <a:prstGeom prst="pent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gular Pentagon 34">
            <a:extLst>
              <a:ext uri="{FF2B5EF4-FFF2-40B4-BE49-F238E27FC236}">
                <a16:creationId xmlns:a16="http://schemas.microsoft.com/office/drawing/2014/main" id="{2F760AEF-FDF1-44A1-B121-B84B8062B74F}"/>
              </a:ext>
            </a:extLst>
          </p:cNvPr>
          <p:cNvSpPr/>
          <p:nvPr/>
        </p:nvSpPr>
        <p:spPr>
          <a:xfrm>
            <a:off x="9566313" y="985786"/>
            <a:ext cx="1234795" cy="1175995"/>
          </a:xfrm>
          <a:prstGeom prst="pent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gular Pentagon 35">
            <a:extLst>
              <a:ext uri="{FF2B5EF4-FFF2-40B4-BE49-F238E27FC236}">
                <a16:creationId xmlns:a16="http://schemas.microsoft.com/office/drawing/2014/main" id="{C070460C-887F-4203-B5A4-E3F965DEAB04}"/>
              </a:ext>
            </a:extLst>
          </p:cNvPr>
          <p:cNvSpPr/>
          <p:nvPr/>
        </p:nvSpPr>
        <p:spPr>
          <a:xfrm>
            <a:off x="3044645" y="795261"/>
            <a:ext cx="1590933" cy="1514496"/>
          </a:xfrm>
          <a:prstGeom prst="pent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gular Pentagon 36">
            <a:extLst>
              <a:ext uri="{FF2B5EF4-FFF2-40B4-BE49-F238E27FC236}">
                <a16:creationId xmlns:a16="http://schemas.microsoft.com/office/drawing/2014/main" id="{33BA57ED-0D22-4D7C-9050-AA2829AA8700}"/>
              </a:ext>
            </a:extLst>
          </p:cNvPr>
          <p:cNvSpPr/>
          <p:nvPr/>
        </p:nvSpPr>
        <p:spPr>
          <a:xfrm>
            <a:off x="853609" y="1285358"/>
            <a:ext cx="1259353" cy="1267212"/>
          </a:xfrm>
          <a:prstGeom prst="pent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0E10F5-BD09-4568-8A6D-36239978B38E}"/>
              </a:ext>
            </a:extLst>
          </p:cNvPr>
          <p:cNvCxnSpPr>
            <a:cxnSpLocks/>
          </p:cNvCxnSpPr>
          <p:nvPr/>
        </p:nvCxnSpPr>
        <p:spPr>
          <a:xfrm flipH="1">
            <a:off x="3840111" y="2321004"/>
            <a:ext cx="2776" cy="605076"/>
          </a:xfrm>
          <a:prstGeom prst="straightConnector1">
            <a:avLst/>
          </a:prstGeom>
          <a:ln>
            <a:tailEnd type="oval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0C8D4D-6001-4DF9-A84A-584BB53A0FAA}"/>
              </a:ext>
            </a:extLst>
          </p:cNvPr>
          <p:cNvCxnSpPr>
            <a:cxnSpLocks/>
          </p:cNvCxnSpPr>
          <p:nvPr/>
        </p:nvCxnSpPr>
        <p:spPr>
          <a:xfrm>
            <a:off x="1483285" y="2547252"/>
            <a:ext cx="2409" cy="54912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0CF7AB-E9C6-41A6-AF45-6B67BA0056BF}"/>
              </a:ext>
            </a:extLst>
          </p:cNvPr>
          <p:cNvCxnSpPr>
            <a:cxnSpLocks/>
          </p:cNvCxnSpPr>
          <p:nvPr/>
        </p:nvCxnSpPr>
        <p:spPr>
          <a:xfrm>
            <a:off x="8002342" y="2097348"/>
            <a:ext cx="5314" cy="638112"/>
          </a:xfrm>
          <a:prstGeom prst="straightConnector1">
            <a:avLst/>
          </a:prstGeom>
          <a:ln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D0B133-BCB7-436B-8F08-86F91E59919F}"/>
              </a:ext>
            </a:extLst>
          </p:cNvPr>
          <p:cNvCxnSpPr>
            <a:cxnSpLocks/>
          </p:cNvCxnSpPr>
          <p:nvPr/>
        </p:nvCxnSpPr>
        <p:spPr>
          <a:xfrm>
            <a:off x="10098369" y="2173408"/>
            <a:ext cx="8770" cy="752672"/>
          </a:xfrm>
          <a:prstGeom prst="straightConnector1">
            <a:avLst/>
          </a:prstGeom>
          <a:ln>
            <a:tailEnd type="oval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67C8AA-839C-4265-92AD-DFAB1197F562}"/>
              </a:ext>
            </a:extLst>
          </p:cNvPr>
          <p:cNvCxnSpPr>
            <a:cxnSpLocks/>
          </p:cNvCxnSpPr>
          <p:nvPr/>
        </p:nvCxnSpPr>
        <p:spPr>
          <a:xfrm flipH="1">
            <a:off x="6030505" y="1672313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30">
            <a:extLst>
              <a:ext uri="{FF2B5EF4-FFF2-40B4-BE49-F238E27FC236}">
                <a16:creationId xmlns:a16="http://schemas.microsoft.com/office/drawing/2014/main" id="{48F0EFB4-F987-4829-92E0-46CAE2921DF2}"/>
              </a:ext>
            </a:extLst>
          </p:cNvPr>
          <p:cNvSpPr/>
          <p:nvPr/>
        </p:nvSpPr>
        <p:spPr>
          <a:xfrm flipH="1">
            <a:off x="10107139" y="2150132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244021" y="1710165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3508628" y="1285358"/>
            <a:ext cx="662966" cy="70444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685078" y="559477"/>
            <a:ext cx="853120" cy="7537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723760" y="1419966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9884966" y="133460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20CEEF-82A6-45E4-B1C5-129BE31C6130}"/>
              </a:ext>
            </a:extLst>
          </p:cNvPr>
          <p:cNvGrpSpPr/>
          <p:nvPr/>
        </p:nvGrpSpPr>
        <p:grpSpPr>
          <a:xfrm>
            <a:off x="173980" y="168309"/>
            <a:ext cx="1001609" cy="1127886"/>
            <a:chOff x="3369348" y="2673754"/>
            <a:chExt cx="1970490" cy="1779598"/>
          </a:xfrm>
        </p:grpSpPr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id="{6839F616-43F4-45DD-932E-DC474FFF6688}"/>
                </a:ext>
              </a:extLst>
            </p:cNvPr>
            <p:cNvSpPr/>
            <p:nvPr/>
          </p:nvSpPr>
          <p:spPr>
            <a:xfrm rot="16200000">
              <a:off x="3293187" y="2768331"/>
              <a:ext cx="1761182" cy="1608860"/>
            </a:xfrm>
            <a:custGeom>
              <a:avLst/>
              <a:gdLst/>
              <a:ahLst/>
              <a:cxnLst/>
              <a:rect l="l" t="t" r="r" b="b"/>
              <a:pathLst>
                <a:path w="1761182" h="1756035">
                  <a:moveTo>
                    <a:pt x="279570" y="624048"/>
                  </a:moveTo>
                  <a:lnTo>
                    <a:pt x="183378" y="624048"/>
                  </a:lnTo>
                  <a:lnTo>
                    <a:pt x="183378" y="1560152"/>
                  </a:lnTo>
                  <a:lnTo>
                    <a:pt x="279570" y="1560152"/>
                  </a:lnTo>
                  <a:close/>
                  <a:moveTo>
                    <a:pt x="294594" y="68493"/>
                  </a:moveTo>
                  <a:lnTo>
                    <a:pt x="294594" y="264162"/>
                  </a:lnTo>
                  <a:cubicBezTo>
                    <a:pt x="294594" y="301988"/>
                    <a:pt x="263930" y="332653"/>
                    <a:pt x="226104" y="332653"/>
                  </a:cubicBezTo>
                  <a:cubicBezTo>
                    <a:pt x="188278" y="332653"/>
                    <a:pt x="157614" y="301988"/>
                    <a:pt x="157614" y="264162"/>
                  </a:cubicBezTo>
                  <a:lnTo>
                    <a:pt x="157614" y="68493"/>
                  </a:lnTo>
                  <a:cubicBezTo>
                    <a:pt x="157614" y="30666"/>
                    <a:pt x="188278" y="2"/>
                    <a:pt x="226104" y="2"/>
                  </a:cubicBezTo>
                  <a:cubicBezTo>
                    <a:pt x="263930" y="2"/>
                    <a:pt x="294594" y="30666"/>
                    <a:pt x="294594" y="68493"/>
                  </a:cubicBezTo>
                  <a:close/>
                  <a:moveTo>
                    <a:pt x="534912" y="624048"/>
                  </a:moveTo>
                  <a:lnTo>
                    <a:pt x="438720" y="624048"/>
                  </a:lnTo>
                  <a:lnTo>
                    <a:pt x="438720" y="1560152"/>
                  </a:lnTo>
                  <a:lnTo>
                    <a:pt x="534912" y="1560152"/>
                  </a:lnTo>
                  <a:close/>
                  <a:moveTo>
                    <a:pt x="631828" y="68492"/>
                  </a:moveTo>
                  <a:lnTo>
                    <a:pt x="631828" y="264162"/>
                  </a:lnTo>
                  <a:cubicBezTo>
                    <a:pt x="631828" y="301988"/>
                    <a:pt x="601164" y="332652"/>
                    <a:pt x="563338" y="332652"/>
                  </a:cubicBezTo>
                  <a:cubicBezTo>
                    <a:pt x="525511" y="332652"/>
                    <a:pt x="494847" y="301988"/>
                    <a:pt x="494847" y="264162"/>
                  </a:cubicBezTo>
                  <a:lnTo>
                    <a:pt x="494847" y="68492"/>
                  </a:lnTo>
                  <a:cubicBezTo>
                    <a:pt x="494847" y="30666"/>
                    <a:pt x="525511" y="2"/>
                    <a:pt x="563338" y="2"/>
                  </a:cubicBezTo>
                  <a:cubicBezTo>
                    <a:pt x="601164" y="2"/>
                    <a:pt x="631828" y="30666"/>
                    <a:pt x="631828" y="68492"/>
                  </a:cubicBezTo>
                  <a:close/>
                  <a:moveTo>
                    <a:pt x="790254" y="624048"/>
                  </a:moveTo>
                  <a:lnTo>
                    <a:pt x="694062" y="624048"/>
                  </a:lnTo>
                  <a:lnTo>
                    <a:pt x="694062" y="1560152"/>
                  </a:lnTo>
                  <a:lnTo>
                    <a:pt x="790254" y="1560152"/>
                  </a:lnTo>
                  <a:close/>
                  <a:moveTo>
                    <a:pt x="969062" y="68492"/>
                  </a:moveTo>
                  <a:lnTo>
                    <a:pt x="969062" y="264161"/>
                  </a:lnTo>
                  <a:cubicBezTo>
                    <a:pt x="969062" y="301987"/>
                    <a:pt x="938398" y="332652"/>
                    <a:pt x="900571" y="332652"/>
                  </a:cubicBezTo>
                  <a:cubicBezTo>
                    <a:pt x="862745" y="332652"/>
                    <a:pt x="832081" y="301987"/>
                    <a:pt x="832081" y="264161"/>
                  </a:cubicBezTo>
                  <a:lnTo>
                    <a:pt x="832081" y="68492"/>
                  </a:lnTo>
                  <a:cubicBezTo>
                    <a:pt x="832081" y="30665"/>
                    <a:pt x="862745" y="1"/>
                    <a:pt x="900571" y="1"/>
                  </a:cubicBezTo>
                  <a:cubicBezTo>
                    <a:pt x="938398" y="1"/>
                    <a:pt x="969062" y="30665"/>
                    <a:pt x="969062" y="68492"/>
                  </a:cubicBezTo>
                  <a:close/>
                  <a:moveTo>
                    <a:pt x="1045596" y="624048"/>
                  </a:moveTo>
                  <a:lnTo>
                    <a:pt x="949404" y="624048"/>
                  </a:lnTo>
                  <a:lnTo>
                    <a:pt x="949404" y="1560152"/>
                  </a:lnTo>
                  <a:lnTo>
                    <a:pt x="1045596" y="1560152"/>
                  </a:lnTo>
                  <a:close/>
                  <a:moveTo>
                    <a:pt x="1300938" y="624048"/>
                  </a:moveTo>
                  <a:lnTo>
                    <a:pt x="1204746" y="624048"/>
                  </a:lnTo>
                  <a:lnTo>
                    <a:pt x="1204746" y="1560152"/>
                  </a:lnTo>
                  <a:lnTo>
                    <a:pt x="1300938" y="1560152"/>
                  </a:lnTo>
                  <a:close/>
                  <a:moveTo>
                    <a:pt x="1306296" y="68491"/>
                  </a:moveTo>
                  <a:lnTo>
                    <a:pt x="1306296" y="264161"/>
                  </a:lnTo>
                  <a:cubicBezTo>
                    <a:pt x="1306296" y="301987"/>
                    <a:pt x="1275631" y="332651"/>
                    <a:pt x="1237805" y="332651"/>
                  </a:cubicBezTo>
                  <a:cubicBezTo>
                    <a:pt x="1199979" y="332651"/>
                    <a:pt x="1169315" y="301987"/>
                    <a:pt x="1169315" y="264161"/>
                  </a:cubicBezTo>
                  <a:lnTo>
                    <a:pt x="1169315" y="68491"/>
                  </a:lnTo>
                  <a:cubicBezTo>
                    <a:pt x="1169315" y="30665"/>
                    <a:pt x="1199979" y="1"/>
                    <a:pt x="1237805" y="1"/>
                  </a:cubicBezTo>
                  <a:cubicBezTo>
                    <a:pt x="1275631" y="1"/>
                    <a:pt x="1306296" y="30665"/>
                    <a:pt x="1306296" y="68491"/>
                  </a:cubicBezTo>
                  <a:close/>
                  <a:moveTo>
                    <a:pt x="1556280" y="624048"/>
                  </a:moveTo>
                  <a:lnTo>
                    <a:pt x="1460088" y="624048"/>
                  </a:lnTo>
                  <a:lnTo>
                    <a:pt x="1460088" y="1560152"/>
                  </a:lnTo>
                  <a:lnTo>
                    <a:pt x="1556280" y="1560152"/>
                  </a:lnTo>
                  <a:close/>
                  <a:moveTo>
                    <a:pt x="1643529" y="68491"/>
                  </a:moveTo>
                  <a:lnTo>
                    <a:pt x="1643529" y="264160"/>
                  </a:lnTo>
                  <a:cubicBezTo>
                    <a:pt x="1643529" y="301986"/>
                    <a:pt x="1612865" y="332650"/>
                    <a:pt x="1575039" y="332650"/>
                  </a:cubicBezTo>
                  <a:cubicBezTo>
                    <a:pt x="1537213" y="332650"/>
                    <a:pt x="1506548" y="301986"/>
                    <a:pt x="1506548" y="264160"/>
                  </a:cubicBezTo>
                  <a:lnTo>
                    <a:pt x="1506548" y="68491"/>
                  </a:lnTo>
                  <a:cubicBezTo>
                    <a:pt x="1506548" y="30664"/>
                    <a:pt x="1537213" y="0"/>
                    <a:pt x="1575039" y="0"/>
                  </a:cubicBezTo>
                  <a:cubicBezTo>
                    <a:pt x="1612865" y="0"/>
                    <a:pt x="1643529" y="30664"/>
                    <a:pt x="1643529" y="68491"/>
                  </a:cubicBezTo>
                  <a:close/>
                  <a:moveTo>
                    <a:pt x="1761182" y="166327"/>
                  </a:moveTo>
                  <a:lnTo>
                    <a:pt x="1761182" y="1756035"/>
                  </a:lnTo>
                  <a:lnTo>
                    <a:pt x="0" y="1756035"/>
                  </a:lnTo>
                  <a:lnTo>
                    <a:pt x="0" y="166327"/>
                  </a:lnTo>
                  <a:lnTo>
                    <a:pt x="98907" y="166327"/>
                  </a:lnTo>
                  <a:lnTo>
                    <a:pt x="98907" y="255498"/>
                  </a:lnTo>
                  <a:cubicBezTo>
                    <a:pt x="98907" y="325747"/>
                    <a:pt x="155855" y="382694"/>
                    <a:pt x="226104" y="382694"/>
                  </a:cubicBezTo>
                  <a:cubicBezTo>
                    <a:pt x="296353" y="382694"/>
                    <a:pt x="353300" y="325747"/>
                    <a:pt x="353300" y="255498"/>
                  </a:cubicBezTo>
                  <a:lnTo>
                    <a:pt x="353300" y="166327"/>
                  </a:lnTo>
                  <a:lnTo>
                    <a:pt x="436141" y="166327"/>
                  </a:lnTo>
                  <a:lnTo>
                    <a:pt x="436141" y="255497"/>
                  </a:lnTo>
                  <a:cubicBezTo>
                    <a:pt x="436141" y="325746"/>
                    <a:pt x="493089" y="382694"/>
                    <a:pt x="563338" y="382694"/>
                  </a:cubicBezTo>
                  <a:cubicBezTo>
                    <a:pt x="633586" y="382694"/>
                    <a:pt x="690534" y="325746"/>
                    <a:pt x="690534" y="255497"/>
                  </a:cubicBezTo>
                  <a:lnTo>
                    <a:pt x="690534" y="166327"/>
                  </a:lnTo>
                  <a:lnTo>
                    <a:pt x="773375" y="166327"/>
                  </a:lnTo>
                  <a:lnTo>
                    <a:pt x="773375" y="255497"/>
                  </a:lnTo>
                  <a:cubicBezTo>
                    <a:pt x="773375" y="325745"/>
                    <a:pt x="830322" y="382693"/>
                    <a:pt x="900571" y="382693"/>
                  </a:cubicBezTo>
                  <a:cubicBezTo>
                    <a:pt x="970820" y="382693"/>
                    <a:pt x="1027768" y="325745"/>
                    <a:pt x="1027768" y="255497"/>
                  </a:cubicBezTo>
                  <a:lnTo>
                    <a:pt x="1027768" y="166327"/>
                  </a:lnTo>
                  <a:lnTo>
                    <a:pt x="1110609" y="166327"/>
                  </a:lnTo>
                  <a:lnTo>
                    <a:pt x="1110609" y="255496"/>
                  </a:lnTo>
                  <a:cubicBezTo>
                    <a:pt x="1110609" y="325745"/>
                    <a:pt x="1167556" y="382692"/>
                    <a:pt x="1237805" y="382692"/>
                  </a:cubicBezTo>
                  <a:cubicBezTo>
                    <a:pt x="1308054" y="382692"/>
                    <a:pt x="1365002" y="325745"/>
                    <a:pt x="1365002" y="255496"/>
                  </a:cubicBezTo>
                  <a:lnTo>
                    <a:pt x="1365002" y="166327"/>
                  </a:lnTo>
                  <a:lnTo>
                    <a:pt x="1447842" y="166327"/>
                  </a:lnTo>
                  <a:lnTo>
                    <a:pt x="1447842" y="255495"/>
                  </a:lnTo>
                  <a:cubicBezTo>
                    <a:pt x="1447842" y="325744"/>
                    <a:pt x="1504790" y="382692"/>
                    <a:pt x="1575039" y="382692"/>
                  </a:cubicBezTo>
                  <a:cubicBezTo>
                    <a:pt x="1645288" y="382692"/>
                    <a:pt x="1702235" y="325744"/>
                    <a:pt x="1702235" y="255495"/>
                  </a:cubicBezTo>
                  <a:lnTo>
                    <a:pt x="1702235" y="166327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Round Same Side Corner Rectangle 6">
              <a:extLst>
                <a:ext uri="{FF2B5EF4-FFF2-40B4-BE49-F238E27FC236}">
                  <a16:creationId xmlns:a16="http://schemas.microsoft.com/office/drawing/2014/main" id="{11E66816-B3BA-421A-997D-12535D839DDB}"/>
                </a:ext>
              </a:extLst>
            </p:cNvPr>
            <p:cNvSpPr/>
            <p:nvPr/>
          </p:nvSpPr>
          <p:spPr>
            <a:xfrm rot="10800000" flipH="1">
              <a:off x="5076056" y="2673754"/>
              <a:ext cx="263782" cy="1779598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225324" y="89824"/>
            <a:ext cx="2983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accent5">
                    <a:lumMod val="50000"/>
                  </a:schemeClr>
                </a:solidFill>
              </a:rPr>
              <a:t>Ý NGHĨA</a:t>
            </a:r>
          </a:p>
        </p:txBody>
      </p:sp>
      <p:sp>
        <p:nvSpPr>
          <p:cNvPr id="51" name="Freeform: Shape 540">
            <a:extLst>
              <a:ext uri="{FF2B5EF4-FFF2-40B4-BE49-F238E27FC236}">
                <a16:creationId xmlns:a16="http://schemas.microsoft.com/office/drawing/2014/main" id="{3362C5D0-9F58-40E5-B122-A63F0CD517BF}"/>
              </a:ext>
            </a:extLst>
          </p:cNvPr>
          <p:cNvSpPr/>
          <p:nvPr/>
        </p:nvSpPr>
        <p:spPr>
          <a:xfrm>
            <a:off x="9664178" y="5019009"/>
            <a:ext cx="2245930" cy="1797168"/>
          </a:xfrm>
          <a:custGeom>
            <a:avLst/>
            <a:gdLst>
              <a:gd name="connsiteX0" fmla="*/ 1010879 w 2230148"/>
              <a:gd name="connsiteY0" fmla="*/ 2126548 h 2227137"/>
              <a:gd name="connsiteX1" fmla="*/ 1013187 w 2230148"/>
              <a:gd name="connsiteY1" fmla="*/ 2131165 h 2227137"/>
              <a:gd name="connsiteX2" fmla="*/ 1012198 w 2230148"/>
              <a:gd name="connsiteY2" fmla="*/ 2144027 h 2227137"/>
              <a:gd name="connsiteX3" fmla="*/ 1012858 w 2230148"/>
              <a:gd name="connsiteY3" fmla="*/ 2167113 h 2227137"/>
              <a:gd name="connsiteX4" fmla="*/ 1004613 w 2230148"/>
              <a:gd name="connsiteY4" fmla="*/ 2190859 h 2227137"/>
              <a:gd name="connsiteX5" fmla="*/ 996697 w 2230148"/>
              <a:gd name="connsiteY5" fmla="*/ 2190529 h 2227137"/>
              <a:gd name="connsiteX6" fmla="*/ 992080 w 2230148"/>
              <a:gd name="connsiteY6" fmla="*/ 2179316 h 2227137"/>
              <a:gd name="connsiteX7" fmla="*/ 1010879 w 2230148"/>
              <a:gd name="connsiteY7" fmla="*/ 2126548 h 2227137"/>
              <a:gd name="connsiteX8" fmla="*/ 1015826 w 2230148"/>
              <a:gd name="connsiteY8" fmla="*/ 2109398 h 2227137"/>
              <a:gd name="connsiteX9" fmla="*/ 1015496 w 2230148"/>
              <a:gd name="connsiteY9" fmla="*/ 2124239 h 2227137"/>
              <a:gd name="connsiteX10" fmla="*/ 1013188 w 2230148"/>
              <a:gd name="connsiteY10" fmla="*/ 2131165 h 2227137"/>
              <a:gd name="connsiteX11" fmla="*/ 1010879 w 2230148"/>
              <a:gd name="connsiteY11" fmla="*/ 2126548 h 2227137"/>
              <a:gd name="connsiteX12" fmla="*/ 1015826 w 2230148"/>
              <a:gd name="connsiteY12" fmla="*/ 2109398 h 2227137"/>
              <a:gd name="connsiteX13" fmla="*/ 1028688 w 2230148"/>
              <a:gd name="connsiteY13" fmla="*/ 2033544 h 2227137"/>
              <a:gd name="connsiteX14" fmla="*/ 1019454 w 2230148"/>
              <a:gd name="connsiteY14" fmla="*/ 2101813 h 2227137"/>
              <a:gd name="connsiteX15" fmla="*/ 1028688 w 2230148"/>
              <a:gd name="connsiteY15" fmla="*/ 2033544 h 2227137"/>
              <a:gd name="connsiteX16" fmla="*/ 1219312 w 2230148"/>
              <a:gd name="connsiteY16" fmla="*/ 2015735 h 2227137"/>
              <a:gd name="connsiteX17" fmla="*/ 1233163 w 2230148"/>
              <a:gd name="connsiteY17" fmla="*/ 2027938 h 2227137"/>
              <a:gd name="connsiteX18" fmla="*/ 1233493 w 2230148"/>
              <a:gd name="connsiteY18" fmla="*/ 2050364 h 2227137"/>
              <a:gd name="connsiteX19" fmla="*/ 1233384 w 2230148"/>
              <a:gd name="connsiteY19" fmla="*/ 2059214 h 2227137"/>
              <a:gd name="connsiteX20" fmla="*/ 1237110 w 2230148"/>
              <a:gd name="connsiteY20" fmla="*/ 2050694 h 2227137"/>
              <a:gd name="connsiteX21" fmla="*/ 1237110 w 2230148"/>
              <a:gd name="connsiteY21" fmla="*/ 2077078 h 2227137"/>
              <a:gd name="connsiteX22" fmla="*/ 1233274 w 2230148"/>
              <a:gd name="connsiteY22" fmla="*/ 2068140 h 2227137"/>
              <a:gd name="connsiteX23" fmla="*/ 1233163 w 2230148"/>
              <a:gd name="connsiteY23" fmla="*/ 2077078 h 2227137"/>
              <a:gd name="connsiteX24" fmla="*/ 1239429 w 2230148"/>
              <a:gd name="connsiteY24" fmla="*/ 2098515 h 2227137"/>
              <a:gd name="connsiteX25" fmla="*/ 1235472 w 2230148"/>
              <a:gd name="connsiteY25" fmla="*/ 2140070 h 2227137"/>
              <a:gd name="connsiteX26" fmla="*/ 1213045 w 2230148"/>
              <a:gd name="connsiteY26" fmla="*/ 2173379 h 2227137"/>
              <a:gd name="connsiteX27" fmla="*/ 1187321 w 2230148"/>
              <a:gd name="connsiteY27" fmla="*/ 2222190 h 2227137"/>
              <a:gd name="connsiteX28" fmla="*/ 1179076 w 2230148"/>
              <a:gd name="connsiteY28" fmla="*/ 2227137 h 2227137"/>
              <a:gd name="connsiteX29" fmla="*/ 1150713 w 2230148"/>
              <a:gd name="connsiteY29" fmla="*/ 2203721 h 2227137"/>
              <a:gd name="connsiteX30" fmla="*/ 1154011 w 2230148"/>
              <a:gd name="connsiteY30" fmla="*/ 2162826 h 2227137"/>
              <a:gd name="connsiteX31" fmla="*/ 1163905 w 2230148"/>
              <a:gd name="connsiteY31" fmla="*/ 2119952 h 2227137"/>
              <a:gd name="connsiteX32" fmla="*/ 1183693 w 2230148"/>
              <a:gd name="connsiteY32" fmla="*/ 2071141 h 2227137"/>
              <a:gd name="connsiteX33" fmla="*/ 1199194 w 2230148"/>
              <a:gd name="connsiteY33" fmla="*/ 2035193 h 2227137"/>
              <a:gd name="connsiteX34" fmla="*/ 1219312 w 2230148"/>
              <a:gd name="connsiteY34" fmla="*/ 2015735 h 2227137"/>
              <a:gd name="connsiteX35" fmla="*/ 1051115 w 2230148"/>
              <a:gd name="connsiteY35" fmla="*/ 1949775 h 2227137"/>
              <a:gd name="connsiteX36" fmla="*/ 1056061 w 2230148"/>
              <a:gd name="connsiteY36" fmla="*/ 1952743 h 2227137"/>
              <a:gd name="connsiteX37" fmla="*/ 1053093 w 2230148"/>
              <a:gd name="connsiteY37" fmla="*/ 1956371 h 2227137"/>
              <a:gd name="connsiteX38" fmla="*/ 1048806 w 2230148"/>
              <a:gd name="connsiteY38" fmla="*/ 1952743 h 2227137"/>
              <a:gd name="connsiteX39" fmla="*/ 1051115 w 2230148"/>
              <a:gd name="connsiteY39" fmla="*/ 1949775 h 2227137"/>
              <a:gd name="connsiteX40" fmla="*/ 1109488 w 2230148"/>
              <a:gd name="connsiteY40" fmla="*/ 1946477 h 2227137"/>
              <a:gd name="connsiteX41" fmla="*/ 1118723 w 2230148"/>
              <a:gd name="connsiteY41" fmla="*/ 1955382 h 2227137"/>
              <a:gd name="connsiteX42" fmla="*/ 1109818 w 2230148"/>
              <a:gd name="connsiteY42" fmla="*/ 1966265 h 2227137"/>
              <a:gd name="connsiteX43" fmla="*/ 1099594 w 2230148"/>
              <a:gd name="connsiteY43" fmla="*/ 1956371 h 2227137"/>
              <a:gd name="connsiteX44" fmla="*/ 1109488 w 2230148"/>
              <a:gd name="connsiteY44" fmla="*/ 1946477 h 2227137"/>
              <a:gd name="connsiteX45" fmla="*/ 1166544 w 2230148"/>
              <a:gd name="connsiteY45" fmla="*/ 1907891 h 2227137"/>
              <a:gd name="connsiteX46" fmla="*/ 1169513 w 2230148"/>
              <a:gd name="connsiteY46" fmla="*/ 1911519 h 2227137"/>
              <a:gd name="connsiteX47" fmla="*/ 1165885 w 2230148"/>
              <a:gd name="connsiteY47" fmla="*/ 1914817 h 2227137"/>
              <a:gd name="connsiteX48" fmla="*/ 1163906 w 2230148"/>
              <a:gd name="connsiteY48" fmla="*/ 1910530 h 2227137"/>
              <a:gd name="connsiteX49" fmla="*/ 1166544 w 2230148"/>
              <a:gd name="connsiteY49" fmla="*/ 1907891 h 2227137"/>
              <a:gd name="connsiteX50" fmla="*/ 1110808 w 2230148"/>
              <a:gd name="connsiteY50" fmla="*/ 1876889 h 2227137"/>
              <a:gd name="connsiteX51" fmla="*/ 1117404 w 2230148"/>
              <a:gd name="connsiteY51" fmla="*/ 1880847 h 2227137"/>
              <a:gd name="connsiteX52" fmla="*/ 1113776 w 2230148"/>
              <a:gd name="connsiteY52" fmla="*/ 1885464 h 2227137"/>
              <a:gd name="connsiteX53" fmla="*/ 1108169 w 2230148"/>
              <a:gd name="connsiteY53" fmla="*/ 1880517 h 2227137"/>
              <a:gd name="connsiteX54" fmla="*/ 1110808 w 2230148"/>
              <a:gd name="connsiteY54" fmla="*/ 1876889 h 2227137"/>
              <a:gd name="connsiteX55" fmla="*/ 1273399 w 2230148"/>
              <a:gd name="connsiteY55" fmla="*/ 1871942 h 2227137"/>
              <a:gd name="connsiteX56" fmla="*/ 1306709 w 2230148"/>
              <a:gd name="connsiteY56" fmla="*/ 1890081 h 2227137"/>
              <a:gd name="connsiteX57" fmla="*/ 1275708 w 2230148"/>
              <a:gd name="connsiteY57" fmla="*/ 1930317 h 2227137"/>
              <a:gd name="connsiteX58" fmla="*/ 1256909 w 2230148"/>
              <a:gd name="connsiteY58" fmla="*/ 1920423 h 2227137"/>
              <a:gd name="connsiteX59" fmla="*/ 1256909 w 2230148"/>
              <a:gd name="connsiteY59" fmla="*/ 1911571 h 2227137"/>
              <a:gd name="connsiteX60" fmla="*/ 1254562 w 2230148"/>
              <a:gd name="connsiteY60" fmla="*/ 1907066 h 2227137"/>
              <a:gd name="connsiteX61" fmla="*/ 1256909 w 2230148"/>
              <a:gd name="connsiteY61" fmla="*/ 1902562 h 2227137"/>
              <a:gd name="connsiteX62" fmla="*/ 1256909 w 2230148"/>
              <a:gd name="connsiteY62" fmla="*/ 1894039 h 2227137"/>
              <a:gd name="connsiteX63" fmla="*/ 1273399 w 2230148"/>
              <a:gd name="connsiteY63" fmla="*/ 1871942 h 2227137"/>
              <a:gd name="connsiteX64" fmla="*/ 1503929 w 2230148"/>
              <a:gd name="connsiteY64" fmla="*/ 1837314 h 2227137"/>
              <a:gd name="connsiteX65" fmla="*/ 1533941 w 2230148"/>
              <a:gd name="connsiteY65" fmla="*/ 1855123 h 2227137"/>
              <a:gd name="connsiteX66" fmla="*/ 1519430 w 2230148"/>
              <a:gd name="connsiteY66" fmla="*/ 1879529 h 2227137"/>
              <a:gd name="connsiteX67" fmla="*/ 1499971 w 2230148"/>
              <a:gd name="connsiteY67" fmla="*/ 1861389 h 2227137"/>
              <a:gd name="connsiteX68" fmla="*/ 1496344 w 2230148"/>
              <a:gd name="connsiteY68" fmla="*/ 1844240 h 2227137"/>
              <a:gd name="connsiteX69" fmla="*/ 1503929 w 2230148"/>
              <a:gd name="connsiteY69" fmla="*/ 1837314 h 2227137"/>
              <a:gd name="connsiteX70" fmla="*/ 1015825 w 2230148"/>
              <a:gd name="connsiteY70" fmla="*/ 1795100 h 2227137"/>
              <a:gd name="connsiteX71" fmla="*/ 1020442 w 2230148"/>
              <a:gd name="connsiteY71" fmla="*/ 1799057 h 2227137"/>
              <a:gd name="connsiteX72" fmla="*/ 1016814 w 2230148"/>
              <a:gd name="connsiteY72" fmla="*/ 1805653 h 2227137"/>
              <a:gd name="connsiteX73" fmla="*/ 1012197 w 2230148"/>
              <a:gd name="connsiteY73" fmla="*/ 1801036 h 2227137"/>
              <a:gd name="connsiteX74" fmla="*/ 1015825 w 2230148"/>
              <a:gd name="connsiteY74" fmla="*/ 1795100 h 2227137"/>
              <a:gd name="connsiteX75" fmla="*/ 1371679 w 2230148"/>
              <a:gd name="connsiteY75" fmla="*/ 1784216 h 2227137"/>
              <a:gd name="connsiteX76" fmla="*/ 1377286 w 2230148"/>
              <a:gd name="connsiteY76" fmla="*/ 1788833 h 2227137"/>
              <a:gd name="connsiteX77" fmla="*/ 1371679 w 2230148"/>
              <a:gd name="connsiteY77" fmla="*/ 1792461 h 2227137"/>
              <a:gd name="connsiteX78" fmla="*/ 1367062 w 2230148"/>
              <a:gd name="connsiteY78" fmla="*/ 1788503 h 2227137"/>
              <a:gd name="connsiteX79" fmla="*/ 1371679 w 2230148"/>
              <a:gd name="connsiteY79" fmla="*/ 1784216 h 2227137"/>
              <a:gd name="connsiteX80" fmla="*/ 1154671 w 2230148"/>
              <a:gd name="connsiteY80" fmla="*/ 1784216 h 2227137"/>
              <a:gd name="connsiteX81" fmla="*/ 1158299 w 2230148"/>
              <a:gd name="connsiteY81" fmla="*/ 1787185 h 2227137"/>
              <a:gd name="connsiteX82" fmla="*/ 1154671 w 2230148"/>
              <a:gd name="connsiteY82" fmla="*/ 1790153 h 2227137"/>
              <a:gd name="connsiteX83" fmla="*/ 1151373 w 2230148"/>
              <a:gd name="connsiteY83" fmla="*/ 1787185 h 2227137"/>
              <a:gd name="connsiteX84" fmla="*/ 1154671 w 2230148"/>
              <a:gd name="connsiteY84" fmla="*/ 1784216 h 2227137"/>
              <a:gd name="connsiteX85" fmla="*/ 1446214 w 2230148"/>
              <a:gd name="connsiteY85" fmla="*/ 1773332 h 2227137"/>
              <a:gd name="connsiteX86" fmla="*/ 1449842 w 2230148"/>
              <a:gd name="connsiteY86" fmla="*/ 1778939 h 2227137"/>
              <a:gd name="connsiteX87" fmla="*/ 1445225 w 2230148"/>
              <a:gd name="connsiteY87" fmla="*/ 1782237 h 2227137"/>
              <a:gd name="connsiteX88" fmla="*/ 1441597 w 2230148"/>
              <a:gd name="connsiteY88" fmla="*/ 1773992 h 2227137"/>
              <a:gd name="connsiteX89" fmla="*/ 1446214 w 2230148"/>
              <a:gd name="connsiteY89" fmla="*/ 1773332 h 2227137"/>
              <a:gd name="connsiteX90" fmla="*/ 1009230 w 2230148"/>
              <a:gd name="connsiteY90" fmla="*/ 1773002 h 2227137"/>
              <a:gd name="connsiteX91" fmla="*/ 1017475 w 2230148"/>
              <a:gd name="connsiteY91" fmla="*/ 1779598 h 2227137"/>
              <a:gd name="connsiteX92" fmla="*/ 1012198 w 2230148"/>
              <a:gd name="connsiteY92" fmla="*/ 1783886 h 2227137"/>
              <a:gd name="connsiteX93" fmla="*/ 1005602 w 2230148"/>
              <a:gd name="connsiteY93" fmla="*/ 1778279 h 2227137"/>
              <a:gd name="connsiteX94" fmla="*/ 1009230 w 2230148"/>
              <a:gd name="connsiteY94" fmla="*/ 1773002 h 2227137"/>
              <a:gd name="connsiteX95" fmla="*/ 1220631 w 2230148"/>
              <a:gd name="connsiteY95" fmla="*/ 1747608 h 2227137"/>
              <a:gd name="connsiteX96" fmla="*/ 1220961 w 2230148"/>
              <a:gd name="connsiteY96" fmla="*/ 1761130 h 2227137"/>
              <a:gd name="connsiteX97" fmla="*/ 1217333 w 2230148"/>
              <a:gd name="connsiteY97" fmla="*/ 1760470 h 2227137"/>
              <a:gd name="connsiteX98" fmla="*/ 1220631 w 2230148"/>
              <a:gd name="connsiteY98" fmla="*/ 1747608 h 2227137"/>
              <a:gd name="connsiteX99" fmla="*/ 566969 w 2230148"/>
              <a:gd name="connsiteY99" fmla="*/ 1739033 h 2227137"/>
              <a:gd name="connsiteX100" fmla="*/ 569277 w 2230148"/>
              <a:gd name="connsiteY100" fmla="*/ 1741672 h 2227137"/>
              <a:gd name="connsiteX101" fmla="*/ 565649 w 2230148"/>
              <a:gd name="connsiteY101" fmla="*/ 1745959 h 2227137"/>
              <a:gd name="connsiteX102" fmla="*/ 563341 w 2230148"/>
              <a:gd name="connsiteY102" fmla="*/ 1743320 h 2227137"/>
              <a:gd name="connsiteX103" fmla="*/ 566969 w 2230148"/>
              <a:gd name="connsiteY103" fmla="*/ 1739033 h 2227137"/>
              <a:gd name="connsiteX104" fmla="*/ 1160608 w 2230148"/>
              <a:gd name="connsiteY104" fmla="*/ 1731777 h 2227137"/>
              <a:gd name="connsiteX105" fmla="*/ 1163906 w 2230148"/>
              <a:gd name="connsiteY105" fmla="*/ 1735075 h 2227137"/>
              <a:gd name="connsiteX106" fmla="*/ 1160937 w 2230148"/>
              <a:gd name="connsiteY106" fmla="*/ 1738703 h 2227137"/>
              <a:gd name="connsiteX107" fmla="*/ 1156980 w 2230148"/>
              <a:gd name="connsiteY107" fmla="*/ 1734416 h 2227137"/>
              <a:gd name="connsiteX108" fmla="*/ 1160608 w 2230148"/>
              <a:gd name="connsiteY108" fmla="*/ 1731777 h 2227137"/>
              <a:gd name="connsiteX109" fmla="*/ 1688947 w 2230148"/>
              <a:gd name="connsiteY109" fmla="*/ 1726830 h 2227137"/>
              <a:gd name="connsiteX110" fmla="*/ 1693235 w 2230148"/>
              <a:gd name="connsiteY110" fmla="*/ 1731447 h 2227137"/>
              <a:gd name="connsiteX111" fmla="*/ 1686309 w 2230148"/>
              <a:gd name="connsiteY111" fmla="*/ 1739693 h 2227137"/>
              <a:gd name="connsiteX112" fmla="*/ 1683011 w 2230148"/>
              <a:gd name="connsiteY112" fmla="*/ 1733756 h 2227137"/>
              <a:gd name="connsiteX113" fmla="*/ 1688947 w 2230148"/>
              <a:gd name="connsiteY113" fmla="*/ 1726830 h 2227137"/>
              <a:gd name="connsiteX114" fmla="*/ 1089041 w 2230148"/>
              <a:gd name="connsiteY114" fmla="*/ 1721224 h 2227137"/>
              <a:gd name="connsiteX115" fmla="*/ 1093988 w 2230148"/>
              <a:gd name="connsiteY115" fmla="*/ 1726500 h 2227137"/>
              <a:gd name="connsiteX116" fmla="*/ 1090690 w 2230148"/>
              <a:gd name="connsiteY116" fmla="*/ 1731118 h 2227137"/>
              <a:gd name="connsiteX117" fmla="*/ 1085743 w 2230148"/>
              <a:gd name="connsiteY117" fmla="*/ 1723862 h 2227137"/>
              <a:gd name="connsiteX118" fmla="*/ 1089041 w 2230148"/>
              <a:gd name="connsiteY118" fmla="*/ 1721224 h 2227137"/>
              <a:gd name="connsiteX119" fmla="*/ 1109489 w 2230148"/>
              <a:gd name="connsiteY119" fmla="*/ 1690552 h 2227137"/>
              <a:gd name="connsiteX120" fmla="*/ 1120702 w 2230148"/>
              <a:gd name="connsiteY120" fmla="*/ 1701106 h 2227137"/>
              <a:gd name="connsiteX121" fmla="*/ 1106521 w 2230148"/>
              <a:gd name="connsiteY121" fmla="*/ 1715287 h 2227137"/>
              <a:gd name="connsiteX122" fmla="*/ 1094978 w 2230148"/>
              <a:gd name="connsiteY122" fmla="*/ 1702425 h 2227137"/>
              <a:gd name="connsiteX123" fmla="*/ 1109489 w 2230148"/>
              <a:gd name="connsiteY123" fmla="*/ 1690552 h 2227137"/>
              <a:gd name="connsiteX124" fmla="*/ 2155943 w 2230148"/>
              <a:gd name="connsiteY124" fmla="*/ 1661861 h 2227137"/>
              <a:gd name="connsiteX125" fmla="*/ 2218275 w 2230148"/>
              <a:gd name="connsiteY125" fmla="*/ 1700447 h 2227137"/>
              <a:gd name="connsiteX126" fmla="*/ 2220254 w 2230148"/>
              <a:gd name="connsiteY126" fmla="*/ 1714299 h 2227137"/>
              <a:gd name="connsiteX127" fmla="*/ 2201785 w 2230148"/>
              <a:gd name="connsiteY127" fmla="*/ 1722214 h 2227137"/>
              <a:gd name="connsiteX128" fmla="*/ 2157922 w 2230148"/>
              <a:gd name="connsiteY128" fmla="*/ 1691213 h 2227137"/>
              <a:gd name="connsiteX129" fmla="*/ 2150007 w 2230148"/>
              <a:gd name="connsiteY129" fmla="*/ 1670765 h 2227137"/>
              <a:gd name="connsiteX130" fmla="*/ 2148358 w 2230148"/>
              <a:gd name="connsiteY130" fmla="*/ 1664499 h 2227137"/>
              <a:gd name="connsiteX131" fmla="*/ 2155943 w 2230148"/>
              <a:gd name="connsiteY131" fmla="*/ 1661861 h 2227137"/>
              <a:gd name="connsiteX132" fmla="*/ 1162256 w 2230148"/>
              <a:gd name="connsiteY132" fmla="*/ 1651637 h 2227137"/>
              <a:gd name="connsiteX133" fmla="*/ 1166214 w 2230148"/>
              <a:gd name="connsiteY133" fmla="*/ 1654605 h 2227137"/>
              <a:gd name="connsiteX134" fmla="*/ 1164565 w 2230148"/>
              <a:gd name="connsiteY134" fmla="*/ 1658892 h 2227137"/>
              <a:gd name="connsiteX135" fmla="*/ 1160278 w 2230148"/>
              <a:gd name="connsiteY135" fmla="*/ 1655594 h 2227137"/>
              <a:gd name="connsiteX136" fmla="*/ 1162256 w 2230148"/>
              <a:gd name="connsiteY136" fmla="*/ 1651637 h 2227137"/>
              <a:gd name="connsiteX137" fmla="*/ 1440608 w 2230148"/>
              <a:gd name="connsiteY137" fmla="*/ 1637455 h 2227137"/>
              <a:gd name="connsiteX138" fmla="*/ 1441267 w 2230148"/>
              <a:gd name="connsiteY138" fmla="*/ 1648998 h 2227137"/>
              <a:gd name="connsiteX139" fmla="*/ 1437969 w 2230148"/>
              <a:gd name="connsiteY139" fmla="*/ 1637785 h 2227137"/>
              <a:gd name="connsiteX140" fmla="*/ 1440608 w 2230148"/>
              <a:gd name="connsiteY140" fmla="*/ 1637455 h 2227137"/>
              <a:gd name="connsiteX141" fmla="*/ 1905296 w 2230148"/>
              <a:gd name="connsiteY141" fmla="*/ 1621295 h 2227137"/>
              <a:gd name="connsiteX142" fmla="*/ 1909913 w 2230148"/>
              <a:gd name="connsiteY142" fmla="*/ 1624263 h 2227137"/>
              <a:gd name="connsiteX143" fmla="*/ 1903647 w 2230148"/>
              <a:gd name="connsiteY143" fmla="*/ 1634157 h 2227137"/>
              <a:gd name="connsiteX144" fmla="*/ 1897710 w 2230148"/>
              <a:gd name="connsiteY144" fmla="*/ 1628880 h 2227137"/>
              <a:gd name="connsiteX145" fmla="*/ 1905296 w 2230148"/>
              <a:gd name="connsiteY145" fmla="*/ 1621295 h 2227137"/>
              <a:gd name="connsiteX146" fmla="*/ 972952 w 2230148"/>
              <a:gd name="connsiteY146" fmla="*/ 1605794 h 2227137"/>
              <a:gd name="connsiteX147" fmla="*/ 964377 w 2230148"/>
              <a:gd name="connsiteY147" fmla="*/ 1621295 h 2227137"/>
              <a:gd name="connsiteX148" fmla="*/ 972952 w 2230148"/>
              <a:gd name="connsiteY148" fmla="*/ 1605794 h 2227137"/>
              <a:gd name="connsiteX149" fmla="*/ 2225201 w 2230148"/>
              <a:gd name="connsiteY149" fmla="*/ 1603156 h 2227137"/>
              <a:gd name="connsiteX150" fmla="*/ 2230148 w 2230148"/>
              <a:gd name="connsiteY150" fmla="*/ 1607114 h 2227137"/>
              <a:gd name="connsiteX151" fmla="*/ 2227180 w 2230148"/>
              <a:gd name="connsiteY151" fmla="*/ 1611731 h 2227137"/>
              <a:gd name="connsiteX152" fmla="*/ 2221903 w 2230148"/>
              <a:gd name="connsiteY152" fmla="*/ 1607773 h 2227137"/>
              <a:gd name="connsiteX153" fmla="*/ 2225201 w 2230148"/>
              <a:gd name="connsiteY153" fmla="*/ 1603156 h 2227137"/>
              <a:gd name="connsiteX154" fmla="*/ 1498322 w 2230148"/>
              <a:gd name="connsiteY154" fmla="*/ 1601507 h 2227137"/>
              <a:gd name="connsiteX155" fmla="*/ 1510524 w 2230148"/>
              <a:gd name="connsiteY155" fmla="*/ 1610082 h 2227137"/>
              <a:gd name="connsiteX156" fmla="*/ 1503269 w 2230148"/>
              <a:gd name="connsiteY156" fmla="*/ 1622944 h 2227137"/>
              <a:gd name="connsiteX157" fmla="*/ 1466331 w 2230148"/>
              <a:gd name="connsiteY157" fmla="*/ 1609752 h 2227137"/>
              <a:gd name="connsiteX158" fmla="*/ 1469299 w 2230148"/>
              <a:gd name="connsiteY158" fmla="*/ 1604146 h 2227137"/>
              <a:gd name="connsiteX159" fmla="*/ 1477874 w 2230148"/>
              <a:gd name="connsiteY159" fmla="*/ 1604146 h 2227137"/>
              <a:gd name="connsiteX160" fmla="*/ 1498322 w 2230148"/>
              <a:gd name="connsiteY160" fmla="*/ 1601507 h 2227137"/>
              <a:gd name="connsiteX161" fmla="*/ 1192269 w 2230148"/>
              <a:gd name="connsiteY161" fmla="*/ 1599528 h 2227137"/>
              <a:gd name="connsiteX162" fmla="*/ 1195567 w 2230148"/>
              <a:gd name="connsiteY162" fmla="*/ 1605794 h 2227137"/>
              <a:gd name="connsiteX163" fmla="*/ 1191279 w 2230148"/>
              <a:gd name="connsiteY163" fmla="*/ 1613050 h 2227137"/>
              <a:gd name="connsiteX164" fmla="*/ 1188971 w 2230148"/>
              <a:gd name="connsiteY164" fmla="*/ 1607113 h 2227137"/>
              <a:gd name="connsiteX165" fmla="*/ 1192269 w 2230148"/>
              <a:gd name="connsiteY165" fmla="*/ 1599528 h 2227137"/>
              <a:gd name="connsiteX166" fmla="*/ 1143788 w 2230148"/>
              <a:gd name="connsiteY166" fmla="*/ 1590953 h 2227137"/>
              <a:gd name="connsiteX167" fmla="*/ 1151703 w 2230148"/>
              <a:gd name="connsiteY167" fmla="*/ 1596560 h 2227137"/>
              <a:gd name="connsiteX168" fmla="*/ 1144118 w 2230148"/>
              <a:gd name="connsiteY168" fmla="*/ 1603485 h 2227137"/>
              <a:gd name="connsiteX169" fmla="*/ 1136863 w 2230148"/>
              <a:gd name="connsiteY169" fmla="*/ 1598868 h 2227137"/>
              <a:gd name="connsiteX170" fmla="*/ 1143788 w 2230148"/>
              <a:gd name="connsiteY170" fmla="*/ 1590953 h 2227137"/>
              <a:gd name="connsiteX171" fmla="*/ 2056014 w 2230148"/>
              <a:gd name="connsiteY171" fmla="*/ 1589964 h 2227137"/>
              <a:gd name="connsiteX172" fmla="*/ 2100207 w 2230148"/>
              <a:gd name="connsiteY172" fmla="*/ 1598868 h 2227137"/>
              <a:gd name="connsiteX173" fmla="*/ 2110761 w 2230148"/>
              <a:gd name="connsiteY173" fmla="*/ 1612060 h 2227137"/>
              <a:gd name="connsiteX174" fmla="*/ 2117686 w 2230148"/>
              <a:gd name="connsiteY174" fmla="*/ 1633827 h 2227137"/>
              <a:gd name="connsiteX175" fmla="*/ 2090973 w 2230148"/>
              <a:gd name="connsiteY175" fmla="*/ 1626242 h 2227137"/>
              <a:gd name="connsiteX176" fmla="*/ 2079429 w 2230148"/>
              <a:gd name="connsiteY176" fmla="*/ 1611401 h 2227137"/>
              <a:gd name="connsiteX177" fmla="*/ 2064589 w 2230148"/>
              <a:gd name="connsiteY177" fmla="*/ 1605464 h 2227137"/>
              <a:gd name="connsiteX178" fmla="*/ 2049418 w 2230148"/>
              <a:gd name="connsiteY178" fmla="*/ 1603156 h 2227137"/>
              <a:gd name="connsiteX179" fmla="*/ 2046120 w 2230148"/>
              <a:gd name="connsiteY179" fmla="*/ 1595240 h 2227137"/>
              <a:gd name="connsiteX180" fmla="*/ 2056014 w 2230148"/>
              <a:gd name="connsiteY180" fmla="*/ 1589964 h 2227137"/>
              <a:gd name="connsiteX181" fmla="*/ 1113446 w 2230148"/>
              <a:gd name="connsiteY181" fmla="*/ 1573144 h 2227137"/>
              <a:gd name="connsiteX182" fmla="*/ 1116744 w 2230148"/>
              <a:gd name="connsiteY182" fmla="*/ 1576772 h 2227137"/>
              <a:gd name="connsiteX183" fmla="*/ 1114106 w 2230148"/>
              <a:gd name="connsiteY183" fmla="*/ 1579410 h 2227137"/>
              <a:gd name="connsiteX184" fmla="*/ 1109489 w 2230148"/>
              <a:gd name="connsiteY184" fmla="*/ 1576112 h 2227137"/>
              <a:gd name="connsiteX185" fmla="*/ 1113446 w 2230148"/>
              <a:gd name="connsiteY185" fmla="*/ 1573144 h 2227137"/>
              <a:gd name="connsiteX186" fmla="*/ 1799759 w 2230148"/>
              <a:gd name="connsiteY186" fmla="*/ 1562590 h 2227137"/>
              <a:gd name="connsiteX187" fmla="*/ 1804376 w 2230148"/>
              <a:gd name="connsiteY187" fmla="*/ 1566548 h 2227137"/>
              <a:gd name="connsiteX188" fmla="*/ 1799759 w 2230148"/>
              <a:gd name="connsiteY188" fmla="*/ 1571165 h 2227137"/>
              <a:gd name="connsiteX189" fmla="*/ 1795472 w 2230148"/>
              <a:gd name="connsiteY189" fmla="*/ 1567867 h 2227137"/>
              <a:gd name="connsiteX190" fmla="*/ 1799759 w 2230148"/>
              <a:gd name="connsiteY190" fmla="*/ 1562590 h 2227137"/>
              <a:gd name="connsiteX191" fmla="*/ 1431702 w 2230148"/>
              <a:gd name="connsiteY191" fmla="*/ 1551707 h 2227137"/>
              <a:gd name="connsiteX192" fmla="*/ 1434670 w 2230148"/>
              <a:gd name="connsiteY192" fmla="*/ 1555005 h 2227137"/>
              <a:gd name="connsiteX193" fmla="*/ 1431702 w 2230148"/>
              <a:gd name="connsiteY193" fmla="*/ 1558633 h 2227137"/>
              <a:gd name="connsiteX194" fmla="*/ 1428734 w 2230148"/>
              <a:gd name="connsiteY194" fmla="*/ 1555005 h 2227137"/>
              <a:gd name="connsiteX195" fmla="*/ 1431702 w 2230148"/>
              <a:gd name="connsiteY195" fmla="*/ 1551707 h 2227137"/>
              <a:gd name="connsiteX196" fmla="*/ 1883528 w 2230148"/>
              <a:gd name="connsiteY196" fmla="*/ 1551377 h 2227137"/>
              <a:gd name="connsiteX197" fmla="*/ 1891114 w 2230148"/>
              <a:gd name="connsiteY197" fmla="*/ 1557973 h 2227137"/>
              <a:gd name="connsiteX198" fmla="*/ 1883528 w 2230148"/>
              <a:gd name="connsiteY198" fmla="*/ 1563909 h 2227137"/>
              <a:gd name="connsiteX199" fmla="*/ 1876603 w 2230148"/>
              <a:gd name="connsiteY199" fmla="*/ 1555994 h 2227137"/>
              <a:gd name="connsiteX200" fmla="*/ 1883528 w 2230148"/>
              <a:gd name="connsiteY200" fmla="*/ 1551377 h 2227137"/>
              <a:gd name="connsiteX201" fmla="*/ 1070902 w 2230148"/>
              <a:gd name="connsiteY201" fmla="*/ 1549398 h 2227137"/>
              <a:gd name="connsiteX202" fmla="*/ 1075189 w 2230148"/>
              <a:gd name="connsiteY202" fmla="*/ 1553686 h 2227137"/>
              <a:gd name="connsiteX203" fmla="*/ 1065666 w 2230148"/>
              <a:gd name="connsiteY203" fmla="*/ 1560241 h 2227137"/>
              <a:gd name="connsiteX204" fmla="*/ 1057381 w 2230148"/>
              <a:gd name="connsiteY204" fmla="*/ 1568526 h 2227137"/>
              <a:gd name="connsiteX205" fmla="*/ 1057380 w 2230148"/>
              <a:gd name="connsiteY205" fmla="*/ 1568527 h 2227137"/>
              <a:gd name="connsiteX206" fmla="*/ 1055071 w 2230148"/>
              <a:gd name="connsiteY206" fmla="*/ 1576442 h 2227137"/>
              <a:gd name="connsiteX207" fmla="*/ 1050124 w 2230148"/>
              <a:gd name="connsiteY207" fmla="*/ 1581719 h 2227137"/>
              <a:gd name="connsiteX208" fmla="*/ 1047816 w 2230148"/>
              <a:gd name="connsiteY208" fmla="*/ 1574793 h 2227137"/>
              <a:gd name="connsiteX209" fmla="*/ 1056061 w 2230148"/>
              <a:gd name="connsiteY209" fmla="*/ 1566218 h 2227137"/>
              <a:gd name="connsiteX210" fmla="*/ 1056061 w 2230148"/>
              <a:gd name="connsiteY210" fmla="*/ 1566218 h 2227137"/>
              <a:gd name="connsiteX211" fmla="*/ 1070902 w 2230148"/>
              <a:gd name="connsiteY211" fmla="*/ 1549398 h 2227137"/>
              <a:gd name="connsiteX212" fmla="*/ 2034577 w 2230148"/>
              <a:gd name="connsiteY212" fmla="*/ 1548739 h 2227137"/>
              <a:gd name="connsiteX213" fmla="*/ 2053705 w 2230148"/>
              <a:gd name="connsiteY213" fmla="*/ 1567867 h 2227137"/>
              <a:gd name="connsiteX214" fmla="*/ 2041173 w 2230148"/>
              <a:gd name="connsiteY214" fmla="*/ 1579080 h 2227137"/>
              <a:gd name="connsiteX215" fmla="*/ 2023034 w 2230148"/>
              <a:gd name="connsiteY215" fmla="*/ 1557973 h 2227137"/>
              <a:gd name="connsiteX216" fmla="*/ 2034577 w 2230148"/>
              <a:gd name="connsiteY216" fmla="*/ 1548739 h 2227137"/>
              <a:gd name="connsiteX217" fmla="*/ 1227804 w 2230148"/>
              <a:gd name="connsiteY217" fmla="*/ 1547585 h 2227137"/>
              <a:gd name="connsiteX218" fmla="*/ 1234482 w 2230148"/>
              <a:gd name="connsiteY218" fmla="*/ 1550388 h 2227137"/>
              <a:gd name="connsiteX219" fmla="*/ 1240749 w 2230148"/>
              <a:gd name="connsiteY219" fmla="*/ 1557973 h 2227137"/>
              <a:gd name="connsiteX220" fmla="*/ 1248004 w 2230148"/>
              <a:gd name="connsiteY220" fmla="*/ 1617667 h 2227137"/>
              <a:gd name="connsiteX221" fmla="*/ 1234153 w 2230148"/>
              <a:gd name="connsiteY221" fmla="*/ 1631519 h 2227137"/>
              <a:gd name="connsiteX222" fmla="*/ 1214695 w 2230148"/>
              <a:gd name="connsiteY222" fmla="*/ 1626242 h 2227137"/>
              <a:gd name="connsiteX223" fmla="*/ 1213705 w 2230148"/>
              <a:gd name="connsiteY223" fmla="*/ 1622284 h 2227137"/>
              <a:gd name="connsiteX224" fmla="*/ 1211397 w 2230148"/>
              <a:gd name="connsiteY224" fmla="*/ 1594581 h 2227137"/>
              <a:gd name="connsiteX225" fmla="*/ 1222610 w 2230148"/>
              <a:gd name="connsiteY225" fmla="*/ 1552696 h 2227137"/>
              <a:gd name="connsiteX226" fmla="*/ 1227804 w 2230148"/>
              <a:gd name="connsiteY226" fmla="*/ 1547585 h 2227137"/>
              <a:gd name="connsiteX227" fmla="*/ 708782 w 2230148"/>
              <a:gd name="connsiteY227" fmla="*/ 1534558 h 2227137"/>
              <a:gd name="connsiteX228" fmla="*/ 709111 w 2230148"/>
              <a:gd name="connsiteY228" fmla="*/ 1541154 h 2227137"/>
              <a:gd name="connsiteX229" fmla="*/ 703505 w 2230148"/>
              <a:gd name="connsiteY229" fmla="*/ 1542473 h 2227137"/>
              <a:gd name="connsiteX230" fmla="*/ 702845 w 2230148"/>
              <a:gd name="connsiteY230" fmla="*/ 1535547 h 2227137"/>
              <a:gd name="connsiteX231" fmla="*/ 708782 w 2230148"/>
              <a:gd name="connsiteY231" fmla="*/ 1534558 h 2227137"/>
              <a:gd name="connsiteX232" fmla="*/ 1409936 w 2230148"/>
              <a:gd name="connsiteY232" fmla="*/ 1494981 h 2227137"/>
              <a:gd name="connsiteX233" fmla="*/ 1417191 w 2230148"/>
              <a:gd name="connsiteY233" fmla="*/ 1502237 h 2227137"/>
              <a:gd name="connsiteX234" fmla="*/ 1406967 w 2230148"/>
              <a:gd name="connsiteY234" fmla="*/ 1509492 h 2227137"/>
              <a:gd name="connsiteX235" fmla="*/ 1400042 w 2230148"/>
              <a:gd name="connsiteY235" fmla="*/ 1503886 h 2227137"/>
              <a:gd name="connsiteX236" fmla="*/ 1409936 w 2230148"/>
              <a:gd name="connsiteY236" fmla="*/ 1494981 h 2227137"/>
              <a:gd name="connsiteX237" fmla="*/ 1091367 w 2230148"/>
              <a:gd name="connsiteY237" fmla="*/ 1494461 h 2227137"/>
              <a:gd name="connsiteX238" fmla="*/ 1091060 w 2230148"/>
              <a:gd name="connsiteY238" fmla="*/ 1499104 h 2227137"/>
              <a:gd name="connsiteX239" fmla="*/ 1090794 w 2230148"/>
              <a:gd name="connsiteY239" fmla="*/ 1501367 h 2227137"/>
              <a:gd name="connsiteX240" fmla="*/ 1091121 w 2230148"/>
              <a:gd name="connsiteY240" fmla="*/ 1499640 h 2227137"/>
              <a:gd name="connsiteX241" fmla="*/ 1164235 w 2230148"/>
              <a:gd name="connsiteY241" fmla="*/ 1486077 h 2227137"/>
              <a:gd name="connsiteX242" fmla="*/ 1166994 w 2230148"/>
              <a:gd name="connsiteY242" fmla="*/ 1488041 h 2227137"/>
              <a:gd name="connsiteX243" fmla="*/ 1167404 w 2230148"/>
              <a:gd name="connsiteY243" fmla="*/ 1486077 h 2227137"/>
              <a:gd name="connsiteX244" fmla="*/ 1167612 w 2230148"/>
              <a:gd name="connsiteY244" fmla="*/ 1488482 h 2227137"/>
              <a:gd name="connsiteX245" fmla="*/ 1169677 w 2230148"/>
              <a:gd name="connsiteY245" fmla="*/ 1489952 h 2227137"/>
              <a:gd name="connsiteX246" fmla="*/ 1169182 w 2230148"/>
              <a:gd name="connsiteY246" fmla="*/ 1496301 h 2227137"/>
              <a:gd name="connsiteX247" fmla="*/ 1168831 w 2230148"/>
              <a:gd name="connsiteY247" fmla="*/ 1502554 h 2227137"/>
              <a:gd name="connsiteX248" fmla="*/ 1169313 w 2230148"/>
              <a:gd name="connsiteY248" fmla="*/ 1508109 h 2227137"/>
              <a:gd name="connsiteX249" fmla="*/ 1173057 w 2230148"/>
              <a:gd name="connsiteY249" fmla="*/ 1496630 h 2227137"/>
              <a:gd name="connsiteX250" fmla="*/ 1167342 w 2230148"/>
              <a:gd name="connsiteY250" fmla="*/ 1531919 h 2227137"/>
              <a:gd name="connsiteX251" fmla="*/ 1167342 w 2230148"/>
              <a:gd name="connsiteY251" fmla="*/ 1529116 h 2227137"/>
              <a:gd name="connsiteX252" fmla="*/ 1167203 w 2230148"/>
              <a:gd name="connsiteY252" fmla="*/ 1531589 h 2227137"/>
              <a:gd name="connsiteX253" fmla="*/ 1166873 w 2230148"/>
              <a:gd name="connsiteY253" fmla="*/ 1532026 h 2227137"/>
              <a:gd name="connsiteX254" fmla="*/ 1166873 w 2230148"/>
              <a:gd name="connsiteY254" fmla="*/ 1532579 h 2227137"/>
              <a:gd name="connsiteX255" fmla="*/ 1167533 w 2230148"/>
              <a:gd name="connsiteY255" fmla="*/ 1544781 h 2227137"/>
              <a:gd name="connsiteX256" fmla="*/ 1163905 w 2230148"/>
              <a:gd name="connsiteY256" fmla="*/ 1545441 h 2227137"/>
              <a:gd name="connsiteX257" fmla="*/ 1162916 w 2230148"/>
              <a:gd name="connsiteY257" fmla="*/ 1533238 h 2227137"/>
              <a:gd name="connsiteX258" fmla="*/ 1162917 w 2230148"/>
              <a:gd name="connsiteY258" fmla="*/ 1533238 h 2227137"/>
              <a:gd name="connsiteX259" fmla="*/ 1162916 w 2230148"/>
              <a:gd name="connsiteY259" fmla="*/ 1533238 h 2227137"/>
              <a:gd name="connsiteX260" fmla="*/ 1162916 w 2230148"/>
              <a:gd name="connsiteY260" fmla="*/ 1530270 h 2227137"/>
              <a:gd name="connsiteX261" fmla="*/ 1163354 w 2230148"/>
              <a:gd name="connsiteY261" fmla="*/ 1515596 h 2227137"/>
              <a:gd name="connsiteX262" fmla="*/ 1162761 w 2230148"/>
              <a:gd name="connsiteY262" fmla="*/ 1508298 h 2227137"/>
              <a:gd name="connsiteX263" fmla="*/ 1163707 w 2230148"/>
              <a:gd name="connsiteY263" fmla="*/ 1503768 h 2227137"/>
              <a:gd name="connsiteX264" fmla="*/ 735496 w 2230148"/>
              <a:gd name="connsiteY264" fmla="*/ 1476512 h 2227137"/>
              <a:gd name="connsiteX265" fmla="*/ 737805 w 2230148"/>
              <a:gd name="connsiteY265" fmla="*/ 1488385 h 2227137"/>
              <a:gd name="connsiteX266" fmla="*/ 723294 w 2230148"/>
              <a:gd name="connsiteY266" fmla="*/ 1488385 h 2227137"/>
              <a:gd name="connsiteX267" fmla="*/ 723953 w 2230148"/>
              <a:gd name="connsiteY267" fmla="*/ 1476842 h 2227137"/>
              <a:gd name="connsiteX268" fmla="*/ 735496 w 2230148"/>
              <a:gd name="connsiteY268" fmla="*/ 1476512 h 2227137"/>
              <a:gd name="connsiteX269" fmla="*/ 1468970 w 2230148"/>
              <a:gd name="connsiteY269" fmla="*/ 1476183 h 2227137"/>
              <a:gd name="connsiteX270" fmla="*/ 1474247 w 2230148"/>
              <a:gd name="connsiteY270" fmla="*/ 1483109 h 2227137"/>
              <a:gd name="connsiteX271" fmla="*/ 1471609 w 2230148"/>
              <a:gd name="connsiteY271" fmla="*/ 1490365 h 2227137"/>
              <a:gd name="connsiteX272" fmla="*/ 1466002 w 2230148"/>
              <a:gd name="connsiteY272" fmla="*/ 1496631 h 2227137"/>
              <a:gd name="connsiteX273" fmla="*/ 1465672 w 2230148"/>
              <a:gd name="connsiteY273" fmla="*/ 1489046 h 2227137"/>
              <a:gd name="connsiteX274" fmla="*/ 1466661 w 2230148"/>
              <a:gd name="connsiteY274" fmla="*/ 1482450 h 2227137"/>
              <a:gd name="connsiteX275" fmla="*/ 1468970 w 2230148"/>
              <a:gd name="connsiteY275" fmla="*/ 1476183 h 2227137"/>
              <a:gd name="connsiteX276" fmla="*/ 1410596 w 2230148"/>
              <a:gd name="connsiteY276" fmla="*/ 1460352 h 2227137"/>
              <a:gd name="connsiteX277" fmla="*/ 1417192 w 2230148"/>
              <a:gd name="connsiteY277" fmla="*/ 1473874 h 2227137"/>
              <a:gd name="connsiteX278" fmla="*/ 1413564 w 2230148"/>
              <a:gd name="connsiteY278" fmla="*/ 1474534 h 2227137"/>
              <a:gd name="connsiteX279" fmla="*/ 1410596 w 2230148"/>
              <a:gd name="connsiteY279" fmla="*/ 1460352 h 2227137"/>
              <a:gd name="connsiteX280" fmla="*/ 370407 w 2230148"/>
              <a:gd name="connsiteY280" fmla="*/ 1443533 h 2227137"/>
              <a:gd name="connsiteX281" fmla="*/ 373705 w 2230148"/>
              <a:gd name="connsiteY281" fmla="*/ 1446831 h 2227137"/>
              <a:gd name="connsiteX282" fmla="*/ 370737 w 2230148"/>
              <a:gd name="connsiteY282" fmla="*/ 1450789 h 2227137"/>
              <a:gd name="connsiteX283" fmla="*/ 366450 w 2230148"/>
              <a:gd name="connsiteY283" fmla="*/ 1447161 h 2227137"/>
              <a:gd name="connsiteX284" fmla="*/ 370407 w 2230148"/>
              <a:gd name="connsiteY284" fmla="*/ 1443533 h 2227137"/>
              <a:gd name="connsiteX285" fmla="*/ 1452480 w 2230148"/>
              <a:gd name="connsiteY285" fmla="*/ 1434629 h 2227137"/>
              <a:gd name="connsiteX286" fmla="*/ 1457757 w 2230148"/>
              <a:gd name="connsiteY286" fmla="*/ 1439576 h 2227137"/>
              <a:gd name="connsiteX287" fmla="*/ 1447533 w 2230148"/>
              <a:gd name="connsiteY287" fmla="*/ 1446172 h 2227137"/>
              <a:gd name="connsiteX288" fmla="*/ 1441927 w 2230148"/>
              <a:gd name="connsiteY288" fmla="*/ 1441884 h 2227137"/>
              <a:gd name="connsiteX289" fmla="*/ 1452480 w 2230148"/>
              <a:gd name="connsiteY289" fmla="*/ 1434629 h 2227137"/>
              <a:gd name="connsiteX290" fmla="*/ 1043198 w 2230148"/>
              <a:gd name="connsiteY290" fmla="*/ 1433639 h 2227137"/>
              <a:gd name="connsiteX291" fmla="*/ 1051113 w 2230148"/>
              <a:gd name="connsiteY291" fmla="*/ 1440895 h 2227137"/>
              <a:gd name="connsiteX292" fmla="*/ 1042209 w 2230148"/>
              <a:gd name="connsiteY292" fmla="*/ 1448150 h 2227137"/>
              <a:gd name="connsiteX293" fmla="*/ 1034953 w 2230148"/>
              <a:gd name="connsiteY293" fmla="*/ 1439575 h 2227137"/>
              <a:gd name="connsiteX294" fmla="*/ 1043198 w 2230148"/>
              <a:gd name="connsiteY294" fmla="*/ 1433639 h 2227137"/>
              <a:gd name="connsiteX295" fmla="*/ 1405319 w 2230148"/>
              <a:gd name="connsiteY295" fmla="*/ 1426713 h 2227137"/>
              <a:gd name="connsiteX296" fmla="*/ 1418181 w 2230148"/>
              <a:gd name="connsiteY296" fmla="*/ 1452767 h 2227137"/>
              <a:gd name="connsiteX297" fmla="*/ 1416532 w 2230148"/>
              <a:gd name="connsiteY297" fmla="*/ 1457055 h 2227137"/>
              <a:gd name="connsiteX298" fmla="*/ 1411915 w 2230148"/>
              <a:gd name="connsiteY298" fmla="*/ 1453427 h 2227137"/>
              <a:gd name="connsiteX299" fmla="*/ 1405319 w 2230148"/>
              <a:gd name="connsiteY299" fmla="*/ 1426713 h 2227137"/>
              <a:gd name="connsiteX300" fmla="*/ 1050014 w 2230148"/>
              <a:gd name="connsiteY300" fmla="*/ 1382849 h 2227137"/>
              <a:gd name="connsiteX301" fmla="*/ 1048999 w 2230148"/>
              <a:gd name="connsiteY301" fmla="*/ 1384373 h 2227137"/>
              <a:gd name="connsiteX302" fmla="*/ 1049355 w 2230148"/>
              <a:gd name="connsiteY302" fmla="*/ 1385084 h 2227137"/>
              <a:gd name="connsiteX303" fmla="*/ 1046497 w 2230148"/>
              <a:gd name="connsiteY303" fmla="*/ 1386989 h 2227137"/>
              <a:gd name="connsiteX304" fmla="*/ 1047462 w 2230148"/>
              <a:gd name="connsiteY304" fmla="*/ 1385059 h 2227137"/>
              <a:gd name="connsiteX305" fmla="*/ 1047157 w 2230148"/>
              <a:gd name="connsiteY305" fmla="*/ 1384754 h 2227137"/>
              <a:gd name="connsiteX306" fmla="*/ 1047843 w 2230148"/>
              <a:gd name="connsiteY306" fmla="*/ 1384297 h 2227137"/>
              <a:gd name="connsiteX307" fmla="*/ 1048402 w 2230148"/>
              <a:gd name="connsiteY307" fmla="*/ 1383179 h 2227137"/>
              <a:gd name="connsiteX308" fmla="*/ 1048681 w 2230148"/>
              <a:gd name="connsiteY308" fmla="*/ 1383738 h 2227137"/>
              <a:gd name="connsiteX309" fmla="*/ 923811 w 2230148"/>
              <a:gd name="connsiteY309" fmla="*/ 1379881 h 2227137"/>
              <a:gd name="connsiteX310" fmla="*/ 933045 w 2230148"/>
              <a:gd name="connsiteY310" fmla="*/ 1388126 h 2227137"/>
              <a:gd name="connsiteX311" fmla="*/ 925460 w 2230148"/>
              <a:gd name="connsiteY311" fmla="*/ 1396701 h 2227137"/>
              <a:gd name="connsiteX312" fmla="*/ 916555 w 2230148"/>
              <a:gd name="connsiteY312" fmla="*/ 1388456 h 2227137"/>
              <a:gd name="connsiteX313" fmla="*/ 923811 w 2230148"/>
              <a:gd name="connsiteY313" fmla="*/ 1379881 h 2227137"/>
              <a:gd name="connsiteX314" fmla="*/ 1158959 w 2230148"/>
              <a:gd name="connsiteY314" fmla="*/ 1379551 h 2227137"/>
              <a:gd name="connsiteX315" fmla="*/ 1166874 w 2230148"/>
              <a:gd name="connsiteY315" fmla="*/ 1428362 h 2227137"/>
              <a:gd name="connsiteX316" fmla="*/ 1166804 w 2230148"/>
              <a:gd name="connsiteY316" fmla="*/ 1428891 h 2227137"/>
              <a:gd name="connsiteX317" fmla="*/ 1166873 w 2230148"/>
              <a:gd name="connsiteY317" fmla="*/ 1428692 h 2227137"/>
              <a:gd name="connsiteX318" fmla="*/ 1168522 w 2230148"/>
              <a:gd name="connsiteY318" fmla="*/ 1456395 h 2227137"/>
              <a:gd name="connsiteX319" fmla="*/ 1166544 w 2230148"/>
              <a:gd name="connsiteY319" fmla="*/ 1460683 h 2227137"/>
              <a:gd name="connsiteX320" fmla="*/ 1163246 w 2230148"/>
              <a:gd name="connsiteY320" fmla="*/ 1456395 h 2227137"/>
              <a:gd name="connsiteX321" fmla="*/ 1162916 w 2230148"/>
              <a:gd name="connsiteY321" fmla="*/ 1435948 h 2227137"/>
              <a:gd name="connsiteX322" fmla="*/ 1162917 w 2230148"/>
              <a:gd name="connsiteY322" fmla="*/ 1435947 h 2227137"/>
              <a:gd name="connsiteX323" fmla="*/ 1162916 w 2230148"/>
              <a:gd name="connsiteY323" fmla="*/ 1435947 h 2227137"/>
              <a:gd name="connsiteX324" fmla="*/ 1162916 w 2230148"/>
              <a:gd name="connsiteY324" fmla="*/ 1422096 h 2227137"/>
              <a:gd name="connsiteX325" fmla="*/ 1162587 w 2230148"/>
              <a:gd name="connsiteY325" fmla="*/ 1410552 h 2227137"/>
              <a:gd name="connsiteX326" fmla="*/ 1158959 w 2230148"/>
              <a:gd name="connsiteY326" fmla="*/ 1379551 h 2227137"/>
              <a:gd name="connsiteX327" fmla="*/ 1219971 w 2230148"/>
              <a:gd name="connsiteY327" fmla="*/ 1369987 h 2227137"/>
              <a:gd name="connsiteX328" fmla="*/ 1243057 w 2230148"/>
              <a:gd name="connsiteY328" fmla="*/ 1385158 h 2227137"/>
              <a:gd name="connsiteX329" fmla="*/ 1243387 w 2230148"/>
              <a:gd name="connsiteY329" fmla="*/ 1390765 h 2227137"/>
              <a:gd name="connsiteX330" fmla="*/ 1238110 w 2230148"/>
              <a:gd name="connsiteY330" fmla="*/ 1389116 h 2227137"/>
              <a:gd name="connsiteX331" fmla="*/ 1224588 w 2230148"/>
              <a:gd name="connsiteY331" fmla="*/ 1380541 h 2227137"/>
              <a:gd name="connsiteX332" fmla="*/ 1219971 w 2230148"/>
              <a:gd name="connsiteY332" fmla="*/ 1369987 h 2227137"/>
              <a:gd name="connsiteX333" fmla="*/ 1453799 w 2230148"/>
              <a:gd name="connsiteY333" fmla="*/ 1364711 h 2227137"/>
              <a:gd name="connsiteX334" fmla="*/ 1458747 w 2230148"/>
              <a:gd name="connsiteY334" fmla="*/ 1369988 h 2227137"/>
              <a:gd name="connsiteX335" fmla="*/ 1455449 w 2230148"/>
              <a:gd name="connsiteY335" fmla="*/ 1373946 h 2227137"/>
              <a:gd name="connsiteX336" fmla="*/ 1450172 w 2230148"/>
              <a:gd name="connsiteY336" fmla="*/ 1367680 h 2227137"/>
              <a:gd name="connsiteX337" fmla="*/ 1453799 w 2230148"/>
              <a:gd name="connsiteY337" fmla="*/ 1364711 h 2227137"/>
              <a:gd name="connsiteX338" fmla="*/ 1368052 w 2230148"/>
              <a:gd name="connsiteY338" fmla="*/ 1355146 h 2227137"/>
              <a:gd name="connsiteX339" fmla="*/ 1380584 w 2230148"/>
              <a:gd name="connsiteY339" fmla="*/ 1370977 h 2227137"/>
              <a:gd name="connsiteX340" fmla="*/ 1380584 w 2230148"/>
              <a:gd name="connsiteY340" fmla="*/ 1370977 h 2227137"/>
              <a:gd name="connsiteX341" fmla="*/ 1392250 w 2230148"/>
              <a:gd name="connsiteY341" fmla="*/ 1391094 h 2227137"/>
              <a:gd name="connsiteX342" fmla="*/ 1399712 w 2230148"/>
              <a:gd name="connsiteY342" fmla="*/ 1413191 h 2227137"/>
              <a:gd name="connsiteX343" fmla="*/ 1377945 w 2230148"/>
              <a:gd name="connsiteY343" fmla="*/ 1374934 h 2227137"/>
              <a:gd name="connsiteX344" fmla="*/ 1378131 w 2230148"/>
              <a:gd name="connsiteY344" fmla="*/ 1374655 h 2227137"/>
              <a:gd name="connsiteX345" fmla="*/ 1155331 w 2230148"/>
              <a:gd name="connsiteY345" fmla="*/ 1341625 h 2227137"/>
              <a:gd name="connsiteX346" fmla="*/ 1157310 w 2230148"/>
              <a:gd name="connsiteY346" fmla="*/ 1358445 h 2227137"/>
              <a:gd name="connsiteX347" fmla="*/ 1155331 w 2230148"/>
              <a:gd name="connsiteY347" fmla="*/ 1341625 h 2227137"/>
              <a:gd name="connsiteX348" fmla="*/ 964706 w 2230148"/>
              <a:gd name="connsiteY348" fmla="*/ 1332720 h 2227137"/>
              <a:gd name="connsiteX349" fmla="*/ 966026 w 2230148"/>
              <a:gd name="connsiteY349" fmla="*/ 1336348 h 2227137"/>
              <a:gd name="connsiteX350" fmla="*/ 961408 w 2230148"/>
              <a:gd name="connsiteY350" fmla="*/ 1337667 h 2227137"/>
              <a:gd name="connsiteX351" fmla="*/ 959430 w 2230148"/>
              <a:gd name="connsiteY351" fmla="*/ 1334699 h 2227137"/>
              <a:gd name="connsiteX352" fmla="*/ 964706 w 2230148"/>
              <a:gd name="connsiteY352" fmla="*/ 1332720 h 2227137"/>
              <a:gd name="connsiteX353" fmla="*/ 1347934 w 2230148"/>
              <a:gd name="connsiteY353" fmla="*/ 1326124 h 2227137"/>
              <a:gd name="connsiteX354" fmla="*/ 1366073 w 2230148"/>
              <a:gd name="connsiteY354" fmla="*/ 1348551 h 2227137"/>
              <a:gd name="connsiteX355" fmla="*/ 1347934 w 2230148"/>
              <a:gd name="connsiteY355" fmla="*/ 1326124 h 2227137"/>
              <a:gd name="connsiteX356" fmla="*/ 1096626 w 2230148"/>
              <a:gd name="connsiteY356" fmla="*/ 1313921 h 2227137"/>
              <a:gd name="connsiteX357" fmla="*/ 1072881 w 2230148"/>
              <a:gd name="connsiteY357" fmla="*/ 1333709 h 2227137"/>
              <a:gd name="connsiteX358" fmla="*/ 1057710 w 2230148"/>
              <a:gd name="connsiteY358" fmla="*/ 1325794 h 2227137"/>
              <a:gd name="connsiteX359" fmla="*/ 1096626 w 2230148"/>
              <a:gd name="connsiteY359" fmla="*/ 1313921 h 2227137"/>
              <a:gd name="connsiteX360" fmla="*/ 1083105 w 2230148"/>
              <a:gd name="connsiteY360" fmla="*/ 1293804 h 2227137"/>
              <a:gd name="connsiteX361" fmla="*/ 1091020 w 2230148"/>
              <a:gd name="connsiteY361" fmla="*/ 1301719 h 2227137"/>
              <a:gd name="connsiteX362" fmla="*/ 1086403 w 2230148"/>
              <a:gd name="connsiteY362" fmla="*/ 1309305 h 2227137"/>
              <a:gd name="connsiteX363" fmla="*/ 1077828 w 2230148"/>
              <a:gd name="connsiteY363" fmla="*/ 1312603 h 2227137"/>
              <a:gd name="connsiteX364" fmla="*/ 1080137 w 2230148"/>
              <a:gd name="connsiteY364" fmla="*/ 1302379 h 2227137"/>
              <a:gd name="connsiteX365" fmla="*/ 1083105 w 2230148"/>
              <a:gd name="connsiteY365" fmla="*/ 1293804 h 2227137"/>
              <a:gd name="connsiteX366" fmla="*/ 694971 w 2230148"/>
              <a:gd name="connsiteY366" fmla="*/ 1283085 h 2227137"/>
              <a:gd name="connsiteX367" fmla="*/ 703505 w 2230148"/>
              <a:gd name="connsiteY367" fmla="*/ 1284240 h 2227137"/>
              <a:gd name="connsiteX368" fmla="*/ 689983 w 2230148"/>
              <a:gd name="connsiteY368" fmla="*/ 1288527 h 2227137"/>
              <a:gd name="connsiteX369" fmla="*/ 682605 w 2230148"/>
              <a:gd name="connsiteY369" fmla="*/ 1294010 h 2227137"/>
              <a:gd name="connsiteX370" fmla="*/ 673494 w 2230148"/>
              <a:gd name="connsiteY370" fmla="*/ 1297761 h 2227137"/>
              <a:gd name="connsiteX371" fmla="*/ 688665 w 2230148"/>
              <a:gd name="connsiteY371" fmla="*/ 1287867 h 2227137"/>
              <a:gd name="connsiteX372" fmla="*/ 689981 w 2230148"/>
              <a:gd name="connsiteY372" fmla="*/ 1288525 h 2227137"/>
              <a:gd name="connsiteX373" fmla="*/ 689323 w 2230148"/>
              <a:gd name="connsiteY373" fmla="*/ 1287867 h 2227137"/>
              <a:gd name="connsiteX374" fmla="*/ 688665 w 2230148"/>
              <a:gd name="connsiteY374" fmla="*/ 1287867 h 2227137"/>
              <a:gd name="connsiteX375" fmla="*/ 688664 w 2230148"/>
              <a:gd name="connsiteY375" fmla="*/ 1287867 h 2227137"/>
              <a:gd name="connsiteX376" fmla="*/ 694971 w 2230148"/>
              <a:gd name="connsiteY376" fmla="*/ 1283085 h 2227137"/>
              <a:gd name="connsiteX377" fmla="*/ 1107180 w 2230148"/>
              <a:gd name="connsiteY377" fmla="*/ 1270059 h 2227137"/>
              <a:gd name="connsiteX378" fmla="*/ 1112457 w 2230148"/>
              <a:gd name="connsiteY378" fmla="*/ 1275336 h 2227137"/>
              <a:gd name="connsiteX379" fmla="*/ 1109159 w 2230148"/>
              <a:gd name="connsiteY379" fmla="*/ 1278304 h 2227137"/>
              <a:gd name="connsiteX380" fmla="*/ 1104212 w 2230148"/>
              <a:gd name="connsiteY380" fmla="*/ 1272038 h 2227137"/>
              <a:gd name="connsiteX381" fmla="*/ 1107180 w 2230148"/>
              <a:gd name="connsiteY381" fmla="*/ 1270059 h 2227137"/>
              <a:gd name="connsiteX382" fmla="*/ 583128 w 2230148"/>
              <a:gd name="connsiteY382" fmla="*/ 1261483 h 2227137"/>
              <a:gd name="connsiteX383" fmla="*/ 587415 w 2230148"/>
              <a:gd name="connsiteY383" fmla="*/ 1263462 h 2227137"/>
              <a:gd name="connsiteX384" fmla="*/ 583788 w 2230148"/>
              <a:gd name="connsiteY384" fmla="*/ 1267420 h 2227137"/>
              <a:gd name="connsiteX385" fmla="*/ 580160 w 2230148"/>
              <a:gd name="connsiteY385" fmla="*/ 1264122 h 2227137"/>
              <a:gd name="connsiteX386" fmla="*/ 583128 w 2230148"/>
              <a:gd name="connsiteY386" fmla="*/ 1261483 h 2227137"/>
              <a:gd name="connsiteX387" fmla="*/ 604565 w 2230148"/>
              <a:gd name="connsiteY387" fmla="*/ 1240046 h 2227137"/>
              <a:gd name="connsiteX388" fmla="*/ 609513 w 2230148"/>
              <a:gd name="connsiteY388" fmla="*/ 1244334 h 2227137"/>
              <a:gd name="connsiteX389" fmla="*/ 600608 w 2230148"/>
              <a:gd name="connsiteY389" fmla="*/ 1251260 h 2227137"/>
              <a:gd name="connsiteX390" fmla="*/ 596650 w 2230148"/>
              <a:gd name="connsiteY390" fmla="*/ 1245323 h 2227137"/>
              <a:gd name="connsiteX391" fmla="*/ 604565 w 2230148"/>
              <a:gd name="connsiteY391" fmla="*/ 1240046 h 2227137"/>
              <a:gd name="connsiteX392" fmla="*/ 985155 w 2230148"/>
              <a:gd name="connsiteY392" fmla="*/ 1222567 h 2227137"/>
              <a:gd name="connsiteX393" fmla="*/ 988782 w 2230148"/>
              <a:gd name="connsiteY393" fmla="*/ 1226854 h 2227137"/>
              <a:gd name="connsiteX394" fmla="*/ 983836 w 2230148"/>
              <a:gd name="connsiteY394" fmla="*/ 1230482 h 2227137"/>
              <a:gd name="connsiteX395" fmla="*/ 980208 w 2230148"/>
              <a:gd name="connsiteY395" fmla="*/ 1226195 h 2227137"/>
              <a:gd name="connsiteX396" fmla="*/ 985155 w 2230148"/>
              <a:gd name="connsiteY396" fmla="*/ 1222567 h 2227137"/>
              <a:gd name="connsiteX397" fmla="*/ 1103882 w 2230148"/>
              <a:gd name="connsiteY397" fmla="*/ 1189917 h 2227137"/>
              <a:gd name="connsiteX398" fmla="*/ 1120702 w 2230148"/>
              <a:gd name="connsiteY398" fmla="*/ 1203109 h 2227137"/>
              <a:gd name="connsiteX399" fmla="*/ 1115755 w 2230148"/>
              <a:gd name="connsiteY399" fmla="*/ 1223557 h 2227137"/>
              <a:gd name="connsiteX400" fmla="*/ 1115095 w 2230148"/>
              <a:gd name="connsiteY400" fmla="*/ 1229164 h 2227137"/>
              <a:gd name="connsiteX401" fmla="*/ 1102893 w 2230148"/>
              <a:gd name="connsiteY401" fmla="*/ 1228504 h 2227137"/>
              <a:gd name="connsiteX402" fmla="*/ 1100584 w 2230148"/>
              <a:gd name="connsiteY402" fmla="*/ 1220259 h 2227137"/>
              <a:gd name="connsiteX403" fmla="*/ 1103882 w 2230148"/>
              <a:gd name="connsiteY403" fmla="*/ 1189917 h 2227137"/>
              <a:gd name="connsiteX404" fmla="*/ 991421 w 2230148"/>
              <a:gd name="connsiteY404" fmla="*/ 1173427 h 2227137"/>
              <a:gd name="connsiteX405" fmla="*/ 994389 w 2230148"/>
              <a:gd name="connsiteY405" fmla="*/ 1177055 h 2227137"/>
              <a:gd name="connsiteX406" fmla="*/ 989112 w 2230148"/>
              <a:gd name="connsiteY406" fmla="*/ 1180023 h 2227137"/>
              <a:gd name="connsiteX407" fmla="*/ 987133 w 2230148"/>
              <a:gd name="connsiteY407" fmla="*/ 1176066 h 2227137"/>
              <a:gd name="connsiteX408" fmla="*/ 991421 w 2230148"/>
              <a:gd name="connsiteY408" fmla="*/ 1173427 h 2227137"/>
              <a:gd name="connsiteX409" fmla="*/ 1579783 w 2230148"/>
              <a:gd name="connsiteY409" fmla="*/ 1136819 h 2227137"/>
              <a:gd name="connsiteX410" fmla="*/ 1598581 w 2230148"/>
              <a:gd name="connsiteY410" fmla="*/ 1148032 h 2227137"/>
              <a:gd name="connsiteX411" fmla="*/ 1601220 w 2230148"/>
              <a:gd name="connsiteY411" fmla="*/ 1154958 h 2227137"/>
              <a:gd name="connsiteX412" fmla="*/ 1595283 w 2230148"/>
              <a:gd name="connsiteY412" fmla="*/ 1152650 h 2227137"/>
              <a:gd name="connsiteX413" fmla="*/ 1578134 w 2230148"/>
              <a:gd name="connsiteY413" fmla="*/ 1138798 h 2227137"/>
              <a:gd name="connsiteX414" fmla="*/ 1579783 w 2230148"/>
              <a:gd name="connsiteY414" fmla="*/ 1136819 h 2227137"/>
              <a:gd name="connsiteX415" fmla="*/ 470007 w 2230148"/>
              <a:gd name="connsiteY415" fmla="*/ 1129894 h 2227137"/>
              <a:gd name="connsiteX416" fmla="*/ 473965 w 2230148"/>
              <a:gd name="connsiteY416" fmla="*/ 1130224 h 2227137"/>
              <a:gd name="connsiteX417" fmla="*/ 474624 w 2230148"/>
              <a:gd name="connsiteY417" fmla="*/ 1137479 h 2227137"/>
              <a:gd name="connsiteX418" fmla="*/ 474624 w 2230148"/>
              <a:gd name="connsiteY418" fmla="*/ 1138468 h 2227137"/>
              <a:gd name="connsiteX419" fmla="*/ 473305 w 2230148"/>
              <a:gd name="connsiteY419" fmla="*/ 1147702 h 2227137"/>
              <a:gd name="connsiteX420" fmla="*/ 470337 w 2230148"/>
              <a:gd name="connsiteY420" fmla="*/ 1144280 h 2227137"/>
              <a:gd name="connsiteX421" fmla="*/ 470337 w 2230148"/>
              <a:gd name="connsiteY421" fmla="*/ 1138139 h 2227137"/>
              <a:gd name="connsiteX422" fmla="*/ 659642 w 2230148"/>
              <a:gd name="connsiteY422" fmla="*/ 1109776 h 2227137"/>
              <a:gd name="connsiteX423" fmla="*/ 670525 w 2230148"/>
              <a:gd name="connsiteY423" fmla="*/ 1123628 h 2227137"/>
              <a:gd name="connsiteX424" fmla="*/ 666897 w 2230148"/>
              <a:gd name="connsiteY424" fmla="*/ 1128905 h 2227137"/>
              <a:gd name="connsiteX425" fmla="*/ 632928 w 2230148"/>
              <a:gd name="connsiteY425" fmla="*/ 1151991 h 2227137"/>
              <a:gd name="connsiteX426" fmla="*/ 621715 w 2230148"/>
              <a:gd name="connsiteY426" fmla="*/ 1157597 h 2227137"/>
              <a:gd name="connsiteX427" fmla="*/ 615778 w 2230148"/>
              <a:gd name="connsiteY427" fmla="*/ 1153969 h 2227137"/>
              <a:gd name="connsiteX428" fmla="*/ 617427 w 2230148"/>
              <a:gd name="connsiteY428" fmla="*/ 1145065 h 2227137"/>
              <a:gd name="connsiteX429" fmla="*/ 649748 w 2230148"/>
              <a:gd name="connsiteY429" fmla="*/ 1122968 h 2227137"/>
              <a:gd name="connsiteX430" fmla="*/ 658322 w 2230148"/>
              <a:gd name="connsiteY430" fmla="*/ 1114723 h 2227137"/>
              <a:gd name="connsiteX431" fmla="*/ 659642 w 2230148"/>
              <a:gd name="connsiteY431" fmla="*/ 1109776 h 2227137"/>
              <a:gd name="connsiteX432" fmla="*/ 814318 w 2230148"/>
              <a:gd name="connsiteY432" fmla="*/ 1062614 h 2227137"/>
              <a:gd name="connsiteX433" fmla="*/ 816296 w 2230148"/>
              <a:gd name="connsiteY433" fmla="*/ 1064593 h 2227137"/>
              <a:gd name="connsiteX434" fmla="*/ 809041 w 2230148"/>
              <a:gd name="connsiteY434" fmla="*/ 1075147 h 2227137"/>
              <a:gd name="connsiteX435" fmla="*/ 804094 w 2230148"/>
              <a:gd name="connsiteY435" fmla="*/ 1076795 h 2227137"/>
              <a:gd name="connsiteX436" fmla="*/ 806073 w 2230148"/>
              <a:gd name="connsiteY436" fmla="*/ 1071519 h 2227137"/>
              <a:gd name="connsiteX437" fmla="*/ 814318 w 2230148"/>
              <a:gd name="connsiteY437" fmla="*/ 1062614 h 2227137"/>
              <a:gd name="connsiteX438" fmla="*/ 460773 w 2230148"/>
              <a:gd name="connsiteY438" fmla="*/ 1054040 h 2227137"/>
              <a:gd name="connsiteX439" fmla="*/ 470667 w 2230148"/>
              <a:gd name="connsiteY439" fmla="*/ 1066572 h 2227137"/>
              <a:gd name="connsiteX440" fmla="*/ 463082 w 2230148"/>
              <a:gd name="connsiteY440" fmla="*/ 1076137 h 2227137"/>
              <a:gd name="connsiteX441" fmla="*/ 455496 w 2230148"/>
              <a:gd name="connsiteY441" fmla="*/ 1062285 h 2227137"/>
              <a:gd name="connsiteX442" fmla="*/ 460773 w 2230148"/>
              <a:gd name="connsiteY442" fmla="*/ 1054040 h 2227137"/>
              <a:gd name="connsiteX443" fmla="*/ 1538887 w 2230148"/>
              <a:gd name="connsiteY443" fmla="*/ 1050742 h 2227137"/>
              <a:gd name="connsiteX444" fmla="*/ 1556036 w 2230148"/>
              <a:gd name="connsiteY444" fmla="*/ 1058987 h 2227137"/>
              <a:gd name="connsiteX445" fmla="*/ 1556366 w 2230148"/>
              <a:gd name="connsiteY445" fmla="*/ 1072179 h 2227137"/>
              <a:gd name="connsiteX446" fmla="*/ 1520418 w 2230148"/>
              <a:gd name="connsiteY446" fmla="*/ 1065913 h 2227137"/>
              <a:gd name="connsiteX447" fmla="*/ 1514482 w 2230148"/>
              <a:gd name="connsiteY447" fmla="*/ 1062615 h 2227137"/>
              <a:gd name="connsiteX448" fmla="*/ 1523716 w 2230148"/>
              <a:gd name="connsiteY448" fmla="*/ 1053710 h 2227137"/>
              <a:gd name="connsiteX449" fmla="*/ 1538887 w 2230148"/>
              <a:gd name="connsiteY449" fmla="*/ 1050742 h 2227137"/>
              <a:gd name="connsiteX450" fmla="*/ 1445554 w 2230148"/>
              <a:gd name="connsiteY450" fmla="*/ 956748 h 2227137"/>
              <a:gd name="connsiteX451" fmla="*/ 1452480 w 2230148"/>
              <a:gd name="connsiteY451" fmla="*/ 960706 h 2227137"/>
              <a:gd name="connsiteX452" fmla="*/ 1443905 w 2230148"/>
              <a:gd name="connsiteY452" fmla="*/ 970600 h 2227137"/>
              <a:gd name="connsiteX453" fmla="*/ 1434671 w 2230148"/>
              <a:gd name="connsiteY453" fmla="*/ 963674 h 2227137"/>
              <a:gd name="connsiteX454" fmla="*/ 1445554 w 2230148"/>
              <a:gd name="connsiteY454" fmla="*/ 956748 h 2227137"/>
              <a:gd name="connsiteX455" fmla="*/ 1745342 w 2230148"/>
              <a:gd name="connsiteY455" fmla="*/ 903321 h 2227137"/>
              <a:gd name="connsiteX456" fmla="*/ 1750619 w 2230148"/>
              <a:gd name="connsiteY456" fmla="*/ 907938 h 2227137"/>
              <a:gd name="connsiteX457" fmla="*/ 1745012 w 2230148"/>
              <a:gd name="connsiteY457" fmla="*/ 911896 h 2227137"/>
              <a:gd name="connsiteX458" fmla="*/ 1740395 w 2230148"/>
              <a:gd name="connsiteY458" fmla="*/ 907279 h 2227137"/>
              <a:gd name="connsiteX459" fmla="*/ 1745342 w 2230148"/>
              <a:gd name="connsiteY459" fmla="*/ 903321 h 2227137"/>
              <a:gd name="connsiteX460" fmla="*/ 563011 w 2230148"/>
              <a:gd name="connsiteY460" fmla="*/ 883533 h 2227137"/>
              <a:gd name="connsiteX461" fmla="*/ 515850 w 2230148"/>
              <a:gd name="connsiteY461" fmla="*/ 919811 h 2227137"/>
              <a:gd name="connsiteX462" fmla="*/ 563011 w 2230148"/>
              <a:gd name="connsiteY462" fmla="*/ 883533 h 2227137"/>
              <a:gd name="connsiteX463" fmla="*/ 159006 w 2230148"/>
              <a:gd name="connsiteY463" fmla="*/ 828456 h 2227137"/>
              <a:gd name="connsiteX464" fmla="*/ 162634 w 2230148"/>
              <a:gd name="connsiteY464" fmla="*/ 831425 h 2227137"/>
              <a:gd name="connsiteX465" fmla="*/ 158676 w 2230148"/>
              <a:gd name="connsiteY465" fmla="*/ 834063 h 2227137"/>
              <a:gd name="connsiteX466" fmla="*/ 155708 w 2230148"/>
              <a:gd name="connsiteY466" fmla="*/ 830435 h 2227137"/>
              <a:gd name="connsiteX467" fmla="*/ 159006 w 2230148"/>
              <a:gd name="connsiteY467" fmla="*/ 828456 h 2227137"/>
              <a:gd name="connsiteX468" fmla="*/ 308076 w 2230148"/>
              <a:gd name="connsiteY468" fmla="*/ 782944 h 2227137"/>
              <a:gd name="connsiteX469" fmla="*/ 323906 w 2230148"/>
              <a:gd name="connsiteY469" fmla="*/ 797785 h 2227137"/>
              <a:gd name="connsiteX470" fmla="*/ 307087 w 2230148"/>
              <a:gd name="connsiteY470" fmla="*/ 816913 h 2227137"/>
              <a:gd name="connsiteX471" fmla="*/ 291916 w 2230148"/>
              <a:gd name="connsiteY471" fmla="*/ 800423 h 2227137"/>
              <a:gd name="connsiteX472" fmla="*/ 308076 w 2230148"/>
              <a:gd name="connsiteY472" fmla="*/ 782944 h 2227137"/>
              <a:gd name="connsiteX473" fmla="*/ 688334 w 2230148"/>
              <a:gd name="connsiteY473" fmla="*/ 777998 h 2227137"/>
              <a:gd name="connsiteX474" fmla="*/ 683387 w 2230148"/>
              <a:gd name="connsiteY474" fmla="*/ 782944 h 2227137"/>
              <a:gd name="connsiteX475" fmla="*/ 683387 w 2230148"/>
              <a:gd name="connsiteY475" fmla="*/ 782944 h 2227137"/>
              <a:gd name="connsiteX476" fmla="*/ 683387 w 2230148"/>
              <a:gd name="connsiteY476" fmla="*/ 782944 h 2227137"/>
              <a:gd name="connsiteX477" fmla="*/ 705483 w 2230148"/>
              <a:gd name="connsiteY477" fmla="*/ 814605 h 2227137"/>
              <a:gd name="connsiteX478" fmla="*/ 732527 w 2230148"/>
              <a:gd name="connsiteY478" fmla="*/ 827138 h 2227137"/>
              <a:gd name="connsiteX479" fmla="*/ 721644 w 2230148"/>
              <a:gd name="connsiteY479" fmla="*/ 815265 h 2227137"/>
              <a:gd name="connsiteX480" fmla="*/ 707133 w 2230148"/>
              <a:gd name="connsiteY480" fmla="*/ 799764 h 2227137"/>
              <a:gd name="connsiteX481" fmla="*/ 707133 w 2230148"/>
              <a:gd name="connsiteY481" fmla="*/ 791519 h 2227137"/>
              <a:gd name="connsiteX482" fmla="*/ 705813 w 2230148"/>
              <a:gd name="connsiteY482" fmla="*/ 785583 h 2227137"/>
              <a:gd name="connsiteX483" fmla="*/ 696208 w 2230148"/>
              <a:gd name="connsiteY483" fmla="*/ 783522 h 2227137"/>
              <a:gd name="connsiteX484" fmla="*/ 1786897 w 2230148"/>
              <a:gd name="connsiteY484" fmla="*/ 742379 h 2227137"/>
              <a:gd name="connsiteX485" fmla="*/ 1798770 w 2230148"/>
              <a:gd name="connsiteY485" fmla="*/ 753592 h 2227137"/>
              <a:gd name="connsiteX486" fmla="*/ 1788216 w 2230148"/>
              <a:gd name="connsiteY486" fmla="*/ 765135 h 2227137"/>
              <a:gd name="connsiteX487" fmla="*/ 1777333 w 2230148"/>
              <a:gd name="connsiteY487" fmla="*/ 757550 h 2227137"/>
              <a:gd name="connsiteX488" fmla="*/ 1786897 w 2230148"/>
              <a:gd name="connsiteY488" fmla="*/ 742379 h 2227137"/>
              <a:gd name="connsiteX489" fmla="*/ 571412 w 2230148"/>
              <a:gd name="connsiteY489" fmla="*/ 693184 h 2227137"/>
              <a:gd name="connsiteX490" fmla="*/ 571256 w 2230148"/>
              <a:gd name="connsiteY490" fmla="*/ 693239 h 2227137"/>
              <a:gd name="connsiteX491" fmla="*/ 571457 w 2230148"/>
              <a:gd name="connsiteY491" fmla="*/ 693195 h 2227137"/>
              <a:gd name="connsiteX492" fmla="*/ 791232 w 2230148"/>
              <a:gd name="connsiteY492" fmla="*/ 663227 h 2227137"/>
              <a:gd name="connsiteX493" fmla="*/ 803765 w 2230148"/>
              <a:gd name="connsiteY493" fmla="*/ 677739 h 2227137"/>
              <a:gd name="connsiteX494" fmla="*/ 792222 w 2230148"/>
              <a:gd name="connsiteY494" fmla="*/ 688952 h 2227137"/>
              <a:gd name="connsiteX495" fmla="*/ 778040 w 2230148"/>
              <a:gd name="connsiteY495" fmla="*/ 675430 h 2227137"/>
              <a:gd name="connsiteX496" fmla="*/ 791232 w 2230148"/>
              <a:gd name="connsiteY496" fmla="*/ 663227 h 2227137"/>
              <a:gd name="connsiteX497" fmla="*/ 1654978 w 2230148"/>
              <a:gd name="connsiteY497" fmla="*/ 660918 h 2227137"/>
              <a:gd name="connsiteX498" fmla="*/ 1661244 w 2230148"/>
              <a:gd name="connsiteY498" fmla="*/ 677079 h 2227137"/>
              <a:gd name="connsiteX499" fmla="*/ 1647392 w 2230148"/>
              <a:gd name="connsiteY499" fmla="*/ 667844 h 2227137"/>
              <a:gd name="connsiteX500" fmla="*/ 1654978 w 2230148"/>
              <a:gd name="connsiteY500" fmla="*/ 660918 h 2227137"/>
              <a:gd name="connsiteX501" fmla="*/ 933128 w 2230148"/>
              <a:gd name="connsiteY501" fmla="*/ 632308 h 2227137"/>
              <a:gd name="connsiteX502" fmla="*/ 928098 w 2230148"/>
              <a:gd name="connsiteY502" fmla="*/ 636843 h 2227137"/>
              <a:gd name="connsiteX503" fmla="*/ 923481 w 2230148"/>
              <a:gd name="connsiteY503" fmla="*/ 670483 h 2227137"/>
              <a:gd name="connsiteX504" fmla="*/ 956461 w 2230148"/>
              <a:gd name="connsiteY504" fmla="*/ 717644 h 2227137"/>
              <a:gd name="connsiteX505" fmla="*/ 964706 w 2230148"/>
              <a:gd name="connsiteY505" fmla="*/ 713686 h 2227137"/>
              <a:gd name="connsiteX506" fmla="*/ 956461 w 2230148"/>
              <a:gd name="connsiteY506" fmla="*/ 699175 h 2227137"/>
              <a:gd name="connsiteX507" fmla="*/ 969323 w 2230148"/>
              <a:gd name="connsiteY507" fmla="*/ 703792 h 2227137"/>
              <a:gd name="connsiteX508" fmla="*/ 984824 w 2230148"/>
              <a:gd name="connsiteY508" fmla="*/ 698845 h 2227137"/>
              <a:gd name="connsiteX509" fmla="*/ 990430 w 2230148"/>
              <a:gd name="connsiteY509" fmla="*/ 682355 h 2227137"/>
              <a:gd name="connsiteX510" fmla="*/ 964706 w 2230148"/>
              <a:gd name="connsiteY510" fmla="*/ 653992 h 2227137"/>
              <a:gd name="connsiteX511" fmla="*/ 939641 w 2230148"/>
              <a:gd name="connsiteY511" fmla="*/ 636183 h 2227137"/>
              <a:gd name="connsiteX512" fmla="*/ 933128 w 2230148"/>
              <a:gd name="connsiteY512" fmla="*/ 632308 h 2227137"/>
              <a:gd name="connsiteX513" fmla="*/ 1789206 w 2230148"/>
              <a:gd name="connsiteY513" fmla="*/ 623981 h 2227137"/>
              <a:gd name="connsiteX514" fmla="*/ 1792504 w 2230148"/>
              <a:gd name="connsiteY514" fmla="*/ 627279 h 2227137"/>
              <a:gd name="connsiteX515" fmla="*/ 1788876 w 2230148"/>
              <a:gd name="connsiteY515" fmla="*/ 630247 h 2227137"/>
              <a:gd name="connsiteX516" fmla="*/ 1785578 w 2230148"/>
              <a:gd name="connsiteY516" fmla="*/ 626949 h 2227137"/>
              <a:gd name="connsiteX517" fmla="*/ 1789206 w 2230148"/>
              <a:gd name="connsiteY517" fmla="*/ 623981 h 2227137"/>
              <a:gd name="connsiteX518" fmla="*/ 882215 w 2230148"/>
              <a:gd name="connsiteY518" fmla="*/ 620270 h 2227137"/>
              <a:gd name="connsiteX519" fmla="*/ 867415 w 2230148"/>
              <a:gd name="connsiteY519" fmla="*/ 621672 h 2227137"/>
              <a:gd name="connsiteX520" fmla="*/ 865766 w 2230148"/>
              <a:gd name="connsiteY520" fmla="*/ 623321 h 2227137"/>
              <a:gd name="connsiteX521" fmla="*/ 862798 w 2230148"/>
              <a:gd name="connsiteY521" fmla="*/ 631895 h 2227137"/>
              <a:gd name="connsiteX522" fmla="*/ 878298 w 2230148"/>
              <a:gd name="connsiteY522" fmla="*/ 637172 h 2227137"/>
              <a:gd name="connsiteX523" fmla="*/ 896767 w 2230148"/>
              <a:gd name="connsiteY523" fmla="*/ 630906 h 2227137"/>
              <a:gd name="connsiteX524" fmla="*/ 896767 w 2230148"/>
              <a:gd name="connsiteY524" fmla="*/ 624310 h 2227137"/>
              <a:gd name="connsiteX525" fmla="*/ 882215 w 2230148"/>
              <a:gd name="connsiteY525" fmla="*/ 620270 h 2227137"/>
              <a:gd name="connsiteX526" fmla="*/ 758912 w 2230148"/>
              <a:gd name="connsiteY526" fmla="*/ 619364 h 2227137"/>
              <a:gd name="connsiteX527" fmla="*/ 768806 w 2230148"/>
              <a:gd name="connsiteY527" fmla="*/ 628928 h 2227137"/>
              <a:gd name="connsiteX528" fmla="*/ 760891 w 2230148"/>
              <a:gd name="connsiteY528" fmla="*/ 636843 h 2227137"/>
              <a:gd name="connsiteX529" fmla="*/ 751327 w 2230148"/>
              <a:gd name="connsiteY529" fmla="*/ 628928 h 2227137"/>
              <a:gd name="connsiteX530" fmla="*/ 758912 w 2230148"/>
              <a:gd name="connsiteY530" fmla="*/ 619364 h 2227137"/>
              <a:gd name="connsiteX531" fmla="*/ 656674 w 2230148"/>
              <a:gd name="connsiteY531" fmla="*/ 615076 h 2227137"/>
              <a:gd name="connsiteX532" fmla="*/ 666238 w 2230148"/>
              <a:gd name="connsiteY532" fmla="*/ 622991 h 2227137"/>
              <a:gd name="connsiteX533" fmla="*/ 658983 w 2230148"/>
              <a:gd name="connsiteY533" fmla="*/ 632225 h 2227137"/>
              <a:gd name="connsiteX534" fmla="*/ 645791 w 2230148"/>
              <a:gd name="connsiteY534" fmla="*/ 635853 h 2227137"/>
              <a:gd name="connsiteX535" fmla="*/ 639854 w 2230148"/>
              <a:gd name="connsiteY535" fmla="*/ 634864 h 2227137"/>
              <a:gd name="connsiteX536" fmla="*/ 638536 w 2230148"/>
              <a:gd name="connsiteY536" fmla="*/ 627938 h 2227137"/>
              <a:gd name="connsiteX537" fmla="*/ 656674 w 2230148"/>
              <a:gd name="connsiteY537" fmla="*/ 615076 h 2227137"/>
              <a:gd name="connsiteX538" fmla="*/ 320278 w 2230148"/>
              <a:gd name="connsiteY538" fmla="*/ 615076 h 2227137"/>
              <a:gd name="connsiteX539" fmla="*/ 320278 w 2230148"/>
              <a:gd name="connsiteY539" fmla="*/ 615076 h 2227137"/>
              <a:gd name="connsiteX540" fmla="*/ 320279 w 2230148"/>
              <a:gd name="connsiteY540" fmla="*/ 615076 h 2227137"/>
              <a:gd name="connsiteX541" fmla="*/ 320279 w 2230148"/>
              <a:gd name="connsiteY541" fmla="*/ 615076 h 2227137"/>
              <a:gd name="connsiteX542" fmla="*/ 337427 w 2230148"/>
              <a:gd name="connsiteY542" fmla="*/ 619033 h 2227137"/>
              <a:gd name="connsiteX543" fmla="*/ 330543 w 2230148"/>
              <a:gd name="connsiteY543" fmla="*/ 621795 h 2227137"/>
              <a:gd name="connsiteX544" fmla="*/ 323906 w 2230148"/>
              <a:gd name="connsiteY544" fmla="*/ 621342 h 2227137"/>
              <a:gd name="connsiteX545" fmla="*/ 322917 w 2230148"/>
              <a:gd name="connsiteY545" fmla="*/ 622001 h 2227137"/>
              <a:gd name="connsiteX546" fmla="*/ 312034 w 2230148"/>
              <a:gd name="connsiteY546" fmla="*/ 624970 h 2227137"/>
              <a:gd name="connsiteX547" fmla="*/ 310055 w 2230148"/>
              <a:gd name="connsiteY547" fmla="*/ 620682 h 2227137"/>
              <a:gd name="connsiteX548" fmla="*/ 320278 w 2230148"/>
              <a:gd name="connsiteY548" fmla="*/ 615076 h 2227137"/>
              <a:gd name="connsiteX549" fmla="*/ 526403 w 2230148"/>
              <a:gd name="connsiteY549" fmla="*/ 604192 h 2227137"/>
              <a:gd name="connsiteX550" fmla="*/ 542893 w 2230148"/>
              <a:gd name="connsiteY550" fmla="*/ 622332 h 2227137"/>
              <a:gd name="connsiteX551" fmla="*/ 529701 w 2230148"/>
              <a:gd name="connsiteY551" fmla="*/ 641130 h 2227137"/>
              <a:gd name="connsiteX552" fmla="*/ 509583 w 2230148"/>
              <a:gd name="connsiteY552" fmla="*/ 619363 h 2227137"/>
              <a:gd name="connsiteX553" fmla="*/ 526403 w 2230148"/>
              <a:gd name="connsiteY553" fmla="*/ 604192 h 2227137"/>
              <a:gd name="connsiteX554" fmla="*/ 668217 w 2230148"/>
              <a:gd name="connsiteY554" fmla="*/ 589022 h 2227137"/>
              <a:gd name="connsiteX555" fmla="*/ 677121 w 2230148"/>
              <a:gd name="connsiteY555" fmla="*/ 596937 h 2227137"/>
              <a:gd name="connsiteX556" fmla="*/ 668876 w 2230148"/>
              <a:gd name="connsiteY556" fmla="*/ 606171 h 2227137"/>
              <a:gd name="connsiteX557" fmla="*/ 659972 w 2230148"/>
              <a:gd name="connsiteY557" fmla="*/ 596607 h 2227137"/>
              <a:gd name="connsiteX558" fmla="*/ 668217 w 2230148"/>
              <a:gd name="connsiteY558" fmla="*/ 589022 h 2227137"/>
              <a:gd name="connsiteX559" fmla="*/ 473965 w 2230148"/>
              <a:gd name="connsiteY559" fmla="*/ 586713 h 2227137"/>
              <a:gd name="connsiteX560" fmla="*/ 483529 w 2230148"/>
              <a:gd name="connsiteY560" fmla="*/ 595288 h 2227137"/>
              <a:gd name="connsiteX561" fmla="*/ 474954 w 2230148"/>
              <a:gd name="connsiteY561" fmla="*/ 604193 h 2227137"/>
              <a:gd name="connsiteX562" fmla="*/ 466380 w 2230148"/>
              <a:gd name="connsiteY562" fmla="*/ 596278 h 2227137"/>
              <a:gd name="connsiteX563" fmla="*/ 473965 w 2230148"/>
              <a:gd name="connsiteY563" fmla="*/ 586713 h 2227137"/>
              <a:gd name="connsiteX564" fmla="*/ 712410 w 2230148"/>
              <a:gd name="connsiteY564" fmla="*/ 578798 h 2227137"/>
              <a:gd name="connsiteX565" fmla="*/ 722633 w 2230148"/>
              <a:gd name="connsiteY565" fmla="*/ 582426 h 2227137"/>
              <a:gd name="connsiteX566" fmla="*/ 745060 w 2230148"/>
              <a:gd name="connsiteY566" fmla="*/ 597596 h 2227137"/>
              <a:gd name="connsiteX567" fmla="*/ 745060 w 2230148"/>
              <a:gd name="connsiteY567" fmla="*/ 609139 h 2227137"/>
              <a:gd name="connsiteX568" fmla="*/ 732857 w 2230148"/>
              <a:gd name="connsiteY568" fmla="*/ 610459 h 2227137"/>
              <a:gd name="connsiteX569" fmla="*/ 708122 w 2230148"/>
              <a:gd name="connsiteY569" fmla="*/ 591660 h 2227137"/>
              <a:gd name="connsiteX570" fmla="*/ 706473 w 2230148"/>
              <a:gd name="connsiteY570" fmla="*/ 583745 h 2227137"/>
              <a:gd name="connsiteX571" fmla="*/ 712410 w 2230148"/>
              <a:gd name="connsiteY571" fmla="*/ 578798 h 2227137"/>
              <a:gd name="connsiteX572" fmla="*/ 647109 w 2230148"/>
              <a:gd name="connsiteY572" fmla="*/ 575501 h 2227137"/>
              <a:gd name="connsiteX573" fmla="*/ 657663 w 2230148"/>
              <a:gd name="connsiteY573" fmla="*/ 586054 h 2227137"/>
              <a:gd name="connsiteX574" fmla="*/ 647769 w 2230148"/>
              <a:gd name="connsiteY574" fmla="*/ 595289 h 2227137"/>
              <a:gd name="connsiteX575" fmla="*/ 636226 w 2230148"/>
              <a:gd name="connsiteY575" fmla="*/ 584735 h 2227137"/>
              <a:gd name="connsiteX576" fmla="*/ 647109 w 2230148"/>
              <a:gd name="connsiteY576" fmla="*/ 575501 h 2227137"/>
              <a:gd name="connsiteX577" fmla="*/ 272127 w 2230148"/>
              <a:gd name="connsiteY577" fmla="*/ 573191 h 2227137"/>
              <a:gd name="connsiteX578" fmla="*/ 271797 w 2230148"/>
              <a:gd name="connsiteY578" fmla="*/ 575830 h 2227137"/>
              <a:gd name="connsiteX579" fmla="*/ 277404 w 2230148"/>
              <a:gd name="connsiteY579" fmla="*/ 578798 h 2227137"/>
              <a:gd name="connsiteX580" fmla="*/ 331491 w 2230148"/>
              <a:gd name="connsiteY580" fmla="*/ 596277 h 2227137"/>
              <a:gd name="connsiteX581" fmla="*/ 342044 w 2230148"/>
              <a:gd name="connsiteY581" fmla="*/ 598256 h 2227137"/>
              <a:gd name="connsiteX582" fmla="*/ 335448 w 2230148"/>
              <a:gd name="connsiteY582" fmla="*/ 586383 h 2227137"/>
              <a:gd name="connsiteX583" fmla="*/ 327533 w 2230148"/>
              <a:gd name="connsiteY583" fmla="*/ 583085 h 2227137"/>
              <a:gd name="connsiteX584" fmla="*/ 302468 w 2230148"/>
              <a:gd name="connsiteY584" fmla="*/ 576160 h 2227137"/>
              <a:gd name="connsiteX585" fmla="*/ 272127 w 2230148"/>
              <a:gd name="connsiteY585" fmla="*/ 573191 h 2227137"/>
              <a:gd name="connsiteX586" fmla="*/ 685037 w 2230148"/>
              <a:gd name="connsiteY586" fmla="*/ 563298 h 2227137"/>
              <a:gd name="connsiteX587" fmla="*/ 689984 w 2230148"/>
              <a:gd name="connsiteY587" fmla="*/ 570223 h 2227137"/>
              <a:gd name="connsiteX588" fmla="*/ 684378 w 2230148"/>
              <a:gd name="connsiteY588" fmla="*/ 575500 h 2227137"/>
              <a:gd name="connsiteX589" fmla="*/ 679430 w 2230148"/>
              <a:gd name="connsiteY589" fmla="*/ 568575 h 2227137"/>
              <a:gd name="connsiteX590" fmla="*/ 685037 w 2230148"/>
              <a:gd name="connsiteY590" fmla="*/ 563298 h 2227137"/>
              <a:gd name="connsiteX591" fmla="*/ 1720937 w 2230148"/>
              <a:gd name="connsiteY591" fmla="*/ 562968 h 2227137"/>
              <a:gd name="connsiteX592" fmla="*/ 1724235 w 2230148"/>
              <a:gd name="connsiteY592" fmla="*/ 566266 h 2227137"/>
              <a:gd name="connsiteX593" fmla="*/ 1719948 w 2230148"/>
              <a:gd name="connsiteY593" fmla="*/ 569564 h 2227137"/>
              <a:gd name="connsiteX594" fmla="*/ 1716320 w 2230148"/>
              <a:gd name="connsiteY594" fmla="*/ 565606 h 2227137"/>
              <a:gd name="connsiteX595" fmla="*/ 1720937 w 2230148"/>
              <a:gd name="connsiteY595" fmla="*/ 562968 h 2227137"/>
              <a:gd name="connsiteX596" fmla="*/ 532999 w 2230148"/>
              <a:gd name="connsiteY596" fmla="*/ 558680 h 2227137"/>
              <a:gd name="connsiteX597" fmla="*/ 541244 w 2230148"/>
              <a:gd name="connsiteY597" fmla="*/ 567914 h 2227137"/>
              <a:gd name="connsiteX598" fmla="*/ 531350 w 2230148"/>
              <a:gd name="connsiteY598" fmla="*/ 575829 h 2227137"/>
              <a:gd name="connsiteX599" fmla="*/ 522775 w 2230148"/>
              <a:gd name="connsiteY599" fmla="*/ 569233 h 2227137"/>
              <a:gd name="connsiteX600" fmla="*/ 532999 w 2230148"/>
              <a:gd name="connsiteY600" fmla="*/ 558680 h 2227137"/>
              <a:gd name="connsiteX601" fmla="*/ 420538 w 2230148"/>
              <a:gd name="connsiteY601" fmla="*/ 551755 h 2227137"/>
              <a:gd name="connsiteX602" fmla="*/ 429112 w 2230148"/>
              <a:gd name="connsiteY602" fmla="*/ 560659 h 2227137"/>
              <a:gd name="connsiteX603" fmla="*/ 419548 w 2230148"/>
              <a:gd name="connsiteY603" fmla="*/ 569234 h 2227137"/>
              <a:gd name="connsiteX604" fmla="*/ 409984 w 2230148"/>
              <a:gd name="connsiteY604" fmla="*/ 560000 h 2227137"/>
              <a:gd name="connsiteX605" fmla="*/ 420538 w 2230148"/>
              <a:gd name="connsiteY605" fmla="*/ 551755 h 2227137"/>
              <a:gd name="connsiteX606" fmla="*/ 1534599 w 2230148"/>
              <a:gd name="connsiteY606" fmla="*/ 540211 h 2227137"/>
              <a:gd name="connsiteX607" fmla="*/ 1541525 w 2230148"/>
              <a:gd name="connsiteY607" fmla="*/ 545488 h 2227137"/>
              <a:gd name="connsiteX608" fmla="*/ 1534929 w 2230148"/>
              <a:gd name="connsiteY608" fmla="*/ 550105 h 2227137"/>
              <a:gd name="connsiteX609" fmla="*/ 1529323 w 2230148"/>
              <a:gd name="connsiteY609" fmla="*/ 544828 h 2227137"/>
              <a:gd name="connsiteX610" fmla="*/ 1534599 w 2230148"/>
              <a:gd name="connsiteY610" fmla="*/ 540211 h 2227137"/>
              <a:gd name="connsiteX611" fmla="*/ 914907 w 2230148"/>
              <a:gd name="connsiteY611" fmla="*/ 538563 h 2227137"/>
              <a:gd name="connsiteX612" fmla="*/ 917216 w 2230148"/>
              <a:gd name="connsiteY612" fmla="*/ 553074 h 2227137"/>
              <a:gd name="connsiteX613" fmla="*/ 914907 w 2230148"/>
              <a:gd name="connsiteY613" fmla="*/ 538563 h 2227137"/>
              <a:gd name="connsiteX614" fmla="*/ 227605 w 2230148"/>
              <a:gd name="connsiteY614" fmla="*/ 529328 h 2227137"/>
              <a:gd name="connsiteX615" fmla="*/ 236180 w 2230148"/>
              <a:gd name="connsiteY615" fmla="*/ 530647 h 2227137"/>
              <a:gd name="connsiteX616" fmla="*/ 234860 w 2230148"/>
              <a:gd name="connsiteY616" fmla="*/ 533945 h 2227137"/>
              <a:gd name="connsiteX617" fmla="*/ 227605 w 2230148"/>
              <a:gd name="connsiteY617" fmla="*/ 529328 h 2227137"/>
              <a:gd name="connsiteX618" fmla="*/ 750090 w 2230148"/>
              <a:gd name="connsiteY618" fmla="*/ 525865 h 2227137"/>
              <a:gd name="connsiteX619" fmla="*/ 763529 w 2230148"/>
              <a:gd name="connsiteY619" fmla="*/ 526360 h 2227137"/>
              <a:gd name="connsiteX620" fmla="*/ 776391 w 2230148"/>
              <a:gd name="connsiteY620" fmla="*/ 534275 h 2227137"/>
              <a:gd name="connsiteX621" fmla="*/ 781338 w 2230148"/>
              <a:gd name="connsiteY621" fmla="*/ 555712 h 2227137"/>
              <a:gd name="connsiteX622" fmla="*/ 781998 w 2230148"/>
              <a:gd name="connsiteY622" fmla="*/ 566266 h 2227137"/>
              <a:gd name="connsiteX623" fmla="*/ 783977 w 2230148"/>
              <a:gd name="connsiteY623" fmla="*/ 582426 h 2227137"/>
              <a:gd name="connsiteX624" fmla="*/ 766168 w 2230148"/>
              <a:gd name="connsiteY624" fmla="*/ 588362 h 2227137"/>
              <a:gd name="connsiteX625" fmla="*/ 756274 w 2230148"/>
              <a:gd name="connsiteY625" fmla="*/ 571213 h 2227137"/>
              <a:gd name="connsiteX626" fmla="*/ 758912 w 2230148"/>
              <a:gd name="connsiteY626" fmla="*/ 561978 h 2227137"/>
              <a:gd name="connsiteX627" fmla="*/ 744071 w 2230148"/>
              <a:gd name="connsiteY627" fmla="*/ 557361 h 2227137"/>
              <a:gd name="connsiteX628" fmla="*/ 741103 w 2230148"/>
              <a:gd name="connsiteY628" fmla="*/ 535265 h 2227137"/>
              <a:gd name="connsiteX629" fmla="*/ 750090 w 2230148"/>
              <a:gd name="connsiteY629" fmla="*/ 525865 h 2227137"/>
              <a:gd name="connsiteX630" fmla="*/ 827509 w 2230148"/>
              <a:gd name="connsiteY630" fmla="*/ 510200 h 2227137"/>
              <a:gd name="connsiteX631" fmla="*/ 831797 w 2230148"/>
              <a:gd name="connsiteY631" fmla="*/ 510200 h 2227137"/>
              <a:gd name="connsiteX632" fmla="*/ 851915 w 2230148"/>
              <a:gd name="connsiteY632" fmla="*/ 528339 h 2227137"/>
              <a:gd name="connsiteX633" fmla="*/ 828829 w 2230148"/>
              <a:gd name="connsiteY633" fmla="*/ 513827 h 2227137"/>
              <a:gd name="connsiteX634" fmla="*/ 827509 w 2230148"/>
              <a:gd name="connsiteY634" fmla="*/ 510200 h 2227137"/>
              <a:gd name="connsiteX635" fmla="*/ 547181 w 2230148"/>
              <a:gd name="connsiteY635" fmla="*/ 509540 h 2227137"/>
              <a:gd name="connsiteX636" fmla="*/ 555426 w 2230148"/>
              <a:gd name="connsiteY636" fmla="*/ 518445 h 2227137"/>
              <a:gd name="connsiteX637" fmla="*/ 546851 w 2230148"/>
              <a:gd name="connsiteY637" fmla="*/ 526030 h 2227137"/>
              <a:gd name="connsiteX638" fmla="*/ 538936 w 2230148"/>
              <a:gd name="connsiteY638" fmla="*/ 517456 h 2227137"/>
              <a:gd name="connsiteX639" fmla="*/ 547181 w 2230148"/>
              <a:gd name="connsiteY639" fmla="*/ 509540 h 2227137"/>
              <a:gd name="connsiteX640" fmla="*/ 773753 w 2230148"/>
              <a:gd name="connsiteY640" fmla="*/ 502614 h 2227137"/>
              <a:gd name="connsiteX641" fmla="*/ 786285 w 2230148"/>
              <a:gd name="connsiteY641" fmla="*/ 506572 h 2227137"/>
              <a:gd name="connsiteX642" fmla="*/ 794200 w 2230148"/>
              <a:gd name="connsiteY642" fmla="*/ 518444 h 2227137"/>
              <a:gd name="connsiteX643" fmla="*/ 784636 w 2230148"/>
              <a:gd name="connsiteY643" fmla="*/ 529328 h 2227137"/>
              <a:gd name="connsiteX644" fmla="*/ 772104 w 2230148"/>
              <a:gd name="connsiteY644" fmla="*/ 525700 h 2227137"/>
              <a:gd name="connsiteX645" fmla="*/ 764848 w 2230148"/>
              <a:gd name="connsiteY645" fmla="*/ 517785 h 2227137"/>
              <a:gd name="connsiteX646" fmla="*/ 761220 w 2230148"/>
              <a:gd name="connsiteY646" fmla="*/ 507891 h 2227137"/>
              <a:gd name="connsiteX647" fmla="*/ 773753 w 2230148"/>
              <a:gd name="connsiteY647" fmla="*/ 502614 h 2227137"/>
              <a:gd name="connsiteX648" fmla="*/ 573894 w 2230148"/>
              <a:gd name="connsiteY648" fmla="*/ 502614 h 2227137"/>
              <a:gd name="connsiteX649" fmla="*/ 594012 w 2230148"/>
              <a:gd name="connsiteY649" fmla="*/ 514487 h 2227137"/>
              <a:gd name="connsiteX650" fmla="*/ 602916 w 2230148"/>
              <a:gd name="connsiteY650" fmla="*/ 535265 h 2227137"/>
              <a:gd name="connsiteX651" fmla="*/ 614130 w 2230148"/>
              <a:gd name="connsiteY651" fmla="*/ 538233 h 2227137"/>
              <a:gd name="connsiteX652" fmla="*/ 628641 w 2230148"/>
              <a:gd name="connsiteY652" fmla="*/ 534275 h 2227137"/>
              <a:gd name="connsiteX653" fmla="*/ 637875 w 2230148"/>
              <a:gd name="connsiteY653" fmla="*/ 544499 h 2227137"/>
              <a:gd name="connsiteX654" fmla="*/ 627652 w 2230148"/>
              <a:gd name="connsiteY654" fmla="*/ 554393 h 2227137"/>
              <a:gd name="connsiteX655" fmla="*/ 614130 w 2230148"/>
              <a:gd name="connsiteY655" fmla="*/ 561319 h 2227137"/>
              <a:gd name="connsiteX656" fmla="*/ 596320 w 2230148"/>
              <a:gd name="connsiteY656" fmla="*/ 556372 h 2227137"/>
              <a:gd name="connsiteX657" fmla="*/ 581150 w 2230148"/>
              <a:gd name="connsiteY657" fmla="*/ 540871 h 2227137"/>
              <a:gd name="connsiteX658" fmla="*/ 573564 w 2230148"/>
              <a:gd name="connsiteY658" fmla="*/ 542850 h 2227137"/>
              <a:gd name="connsiteX659" fmla="*/ 557404 w 2230148"/>
              <a:gd name="connsiteY659" fmla="*/ 532956 h 2227137"/>
              <a:gd name="connsiteX660" fmla="*/ 559713 w 2230148"/>
              <a:gd name="connsiteY660" fmla="*/ 525041 h 2227137"/>
              <a:gd name="connsiteX661" fmla="*/ 564330 w 2230148"/>
              <a:gd name="connsiteY661" fmla="*/ 511519 h 2227137"/>
              <a:gd name="connsiteX662" fmla="*/ 573894 w 2230148"/>
              <a:gd name="connsiteY662" fmla="*/ 502614 h 2227137"/>
              <a:gd name="connsiteX663" fmla="*/ 518817 w 2230148"/>
              <a:gd name="connsiteY663" fmla="*/ 487113 h 2227137"/>
              <a:gd name="connsiteX664" fmla="*/ 532999 w 2230148"/>
              <a:gd name="connsiteY664" fmla="*/ 498986 h 2227137"/>
              <a:gd name="connsiteX665" fmla="*/ 518817 w 2230148"/>
              <a:gd name="connsiteY665" fmla="*/ 512837 h 2227137"/>
              <a:gd name="connsiteX666" fmla="*/ 505955 w 2230148"/>
              <a:gd name="connsiteY666" fmla="*/ 497667 h 2227137"/>
              <a:gd name="connsiteX667" fmla="*/ 518817 w 2230148"/>
              <a:gd name="connsiteY667" fmla="*/ 487113 h 2227137"/>
              <a:gd name="connsiteX668" fmla="*/ 776721 w 2230148"/>
              <a:gd name="connsiteY668" fmla="*/ 477220 h 2227137"/>
              <a:gd name="connsiteX669" fmla="*/ 786285 w 2230148"/>
              <a:gd name="connsiteY669" fmla="*/ 487773 h 2227137"/>
              <a:gd name="connsiteX670" fmla="*/ 772433 w 2230148"/>
              <a:gd name="connsiteY670" fmla="*/ 499976 h 2227137"/>
              <a:gd name="connsiteX671" fmla="*/ 760891 w 2230148"/>
              <a:gd name="connsiteY671" fmla="*/ 488103 h 2227137"/>
              <a:gd name="connsiteX672" fmla="*/ 776721 w 2230148"/>
              <a:gd name="connsiteY672" fmla="*/ 477220 h 2227137"/>
              <a:gd name="connsiteX673" fmla="*/ 402399 w 2230148"/>
              <a:gd name="connsiteY673" fmla="*/ 473922 h 2227137"/>
              <a:gd name="connsiteX674" fmla="*/ 411633 w 2230148"/>
              <a:gd name="connsiteY674" fmla="*/ 484475 h 2227137"/>
              <a:gd name="connsiteX675" fmla="*/ 402069 w 2230148"/>
              <a:gd name="connsiteY675" fmla="*/ 493380 h 2227137"/>
              <a:gd name="connsiteX676" fmla="*/ 392175 w 2230148"/>
              <a:gd name="connsiteY676" fmla="*/ 483816 h 2227137"/>
              <a:gd name="connsiteX677" fmla="*/ 402399 w 2230148"/>
              <a:gd name="connsiteY677" fmla="*/ 473922 h 2227137"/>
              <a:gd name="connsiteX678" fmla="*/ 712410 w 2230148"/>
              <a:gd name="connsiteY678" fmla="*/ 467326 h 2227137"/>
              <a:gd name="connsiteX679" fmla="*/ 720984 w 2230148"/>
              <a:gd name="connsiteY679" fmla="*/ 476890 h 2227137"/>
              <a:gd name="connsiteX680" fmla="*/ 712410 w 2230148"/>
              <a:gd name="connsiteY680" fmla="*/ 486454 h 2227137"/>
              <a:gd name="connsiteX681" fmla="*/ 703835 w 2230148"/>
              <a:gd name="connsiteY681" fmla="*/ 476560 h 2227137"/>
              <a:gd name="connsiteX682" fmla="*/ 712410 w 2230148"/>
              <a:gd name="connsiteY682" fmla="*/ 467326 h 2227137"/>
              <a:gd name="connsiteX683" fmla="*/ 825861 w 2230148"/>
              <a:gd name="connsiteY683" fmla="*/ 452154 h 2227137"/>
              <a:gd name="connsiteX684" fmla="*/ 835755 w 2230148"/>
              <a:gd name="connsiteY684" fmla="*/ 468644 h 2227137"/>
              <a:gd name="connsiteX685" fmla="*/ 823553 w 2230148"/>
              <a:gd name="connsiteY685" fmla="*/ 492060 h 2227137"/>
              <a:gd name="connsiteX686" fmla="*/ 812669 w 2230148"/>
              <a:gd name="connsiteY686" fmla="*/ 484475 h 2227137"/>
              <a:gd name="connsiteX687" fmla="*/ 812999 w 2230148"/>
              <a:gd name="connsiteY687" fmla="*/ 483485 h 2227137"/>
              <a:gd name="connsiteX688" fmla="*/ 812339 w 2230148"/>
              <a:gd name="connsiteY688" fmla="*/ 482496 h 2227137"/>
              <a:gd name="connsiteX689" fmla="*/ 813329 w 2230148"/>
              <a:gd name="connsiteY689" fmla="*/ 460729 h 2227137"/>
              <a:gd name="connsiteX690" fmla="*/ 825861 w 2230148"/>
              <a:gd name="connsiteY690" fmla="*/ 452154 h 2227137"/>
              <a:gd name="connsiteX691" fmla="*/ 720325 w 2230148"/>
              <a:gd name="connsiteY691" fmla="*/ 402355 h 2227137"/>
              <a:gd name="connsiteX692" fmla="*/ 722634 w 2230148"/>
              <a:gd name="connsiteY692" fmla="*/ 404334 h 2227137"/>
              <a:gd name="connsiteX693" fmla="*/ 718676 w 2230148"/>
              <a:gd name="connsiteY693" fmla="*/ 411259 h 2227137"/>
              <a:gd name="connsiteX694" fmla="*/ 709772 w 2230148"/>
              <a:gd name="connsiteY694" fmla="*/ 417196 h 2227137"/>
              <a:gd name="connsiteX695" fmla="*/ 715378 w 2230148"/>
              <a:gd name="connsiteY695" fmla="*/ 407302 h 2227137"/>
              <a:gd name="connsiteX696" fmla="*/ 720325 w 2230148"/>
              <a:gd name="connsiteY696" fmla="*/ 402355 h 2227137"/>
              <a:gd name="connsiteX697" fmla="*/ 376344 w 2230148"/>
              <a:gd name="connsiteY697" fmla="*/ 397738 h 2227137"/>
              <a:gd name="connsiteX698" fmla="*/ 389866 w 2230148"/>
              <a:gd name="connsiteY698" fmla="*/ 405653 h 2227137"/>
              <a:gd name="connsiteX699" fmla="*/ 380302 w 2230148"/>
              <a:gd name="connsiteY699" fmla="*/ 414558 h 2227137"/>
              <a:gd name="connsiteX700" fmla="*/ 368759 w 2230148"/>
              <a:gd name="connsiteY700" fmla="*/ 404664 h 2227137"/>
              <a:gd name="connsiteX701" fmla="*/ 376344 w 2230148"/>
              <a:gd name="connsiteY701" fmla="*/ 397738 h 2227137"/>
              <a:gd name="connsiteX702" fmla="*/ 1393116 w 2230148"/>
              <a:gd name="connsiteY702" fmla="*/ 395429 h 2227137"/>
              <a:gd name="connsiteX703" fmla="*/ 1399052 w 2230148"/>
              <a:gd name="connsiteY703" fmla="*/ 401036 h 2227137"/>
              <a:gd name="connsiteX704" fmla="*/ 1391797 w 2230148"/>
              <a:gd name="connsiteY704" fmla="*/ 408291 h 2227137"/>
              <a:gd name="connsiteX705" fmla="*/ 1384871 w 2230148"/>
              <a:gd name="connsiteY705" fmla="*/ 402025 h 2227137"/>
              <a:gd name="connsiteX706" fmla="*/ 1393116 w 2230148"/>
              <a:gd name="connsiteY706" fmla="*/ 395429 h 2227137"/>
              <a:gd name="connsiteX707" fmla="*/ 639524 w 2230148"/>
              <a:gd name="connsiteY707" fmla="*/ 368386 h 2227137"/>
              <a:gd name="connsiteX708" fmla="*/ 658652 w 2230148"/>
              <a:gd name="connsiteY708" fmla="*/ 385206 h 2227137"/>
              <a:gd name="connsiteX709" fmla="*/ 639524 w 2230148"/>
              <a:gd name="connsiteY709" fmla="*/ 368386 h 2227137"/>
              <a:gd name="connsiteX710" fmla="*/ 558063 w 2230148"/>
              <a:gd name="connsiteY710" fmla="*/ 354204 h 2227137"/>
              <a:gd name="connsiteX711" fmla="*/ 569276 w 2230148"/>
              <a:gd name="connsiteY711" fmla="*/ 364758 h 2227137"/>
              <a:gd name="connsiteX712" fmla="*/ 560702 w 2230148"/>
              <a:gd name="connsiteY712" fmla="*/ 373663 h 2227137"/>
              <a:gd name="connsiteX713" fmla="*/ 548829 w 2230148"/>
              <a:gd name="connsiteY713" fmla="*/ 363769 h 2227137"/>
              <a:gd name="connsiteX714" fmla="*/ 558063 w 2230148"/>
              <a:gd name="connsiteY714" fmla="*/ 354204 h 2227137"/>
              <a:gd name="connsiteX715" fmla="*/ 624024 w 2230148"/>
              <a:gd name="connsiteY715" fmla="*/ 344970 h 2227137"/>
              <a:gd name="connsiteX716" fmla="*/ 631279 w 2230148"/>
              <a:gd name="connsiteY716" fmla="*/ 349587 h 2227137"/>
              <a:gd name="connsiteX717" fmla="*/ 635896 w 2230148"/>
              <a:gd name="connsiteY717" fmla="*/ 364098 h 2227137"/>
              <a:gd name="connsiteX718" fmla="*/ 622375 w 2230148"/>
              <a:gd name="connsiteY718" fmla="*/ 359811 h 2227137"/>
              <a:gd name="connsiteX719" fmla="*/ 620726 w 2230148"/>
              <a:gd name="connsiteY719" fmla="*/ 350247 h 2227137"/>
              <a:gd name="connsiteX720" fmla="*/ 624024 w 2230148"/>
              <a:gd name="connsiteY720" fmla="*/ 344970 h 2227137"/>
              <a:gd name="connsiteX721" fmla="*/ 546850 w 2230148"/>
              <a:gd name="connsiteY721" fmla="*/ 329800 h 2227137"/>
              <a:gd name="connsiteX722" fmla="*/ 555425 w 2230148"/>
              <a:gd name="connsiteY722" fmla="*/ 337055 h 2227137"/>
              <a:gd name="connsiteX723" fmla="*/ 546191 w 2230148"/>
              <a:gd name="connsiteY723" fmla="*/ 349258 h 2227137"/>
              <a:gd name="connsiteX724" fmla="*/ 536297 w 2230148"/>
              <a:gd name="connsiteY724" fmla="*/ 340024 h 2227137"/>
              <a:gd name="connsiteX725" fmla="*/ 546850 w 2230148"/>
              <a:gd name="connsiteY725" fmla="*/ 329800 h 2227137"/>
              <a:gd name="connsiteX726" fmla="*/ 647439 w 2230148"/>
              <a:gd name="connsiteY726" fmla="*/ 318916 h 2227137"/>
              <a:gd name="connsiteX727" fmla="*/ 655354 w 2230148"/>
              <a:gd name="connsiteY727" fmla="*/ 327821 h 2227137"/>
              <a:gd name="connsiteX728" fmla="*/ 647109 w 2230148"/>
              <a:gd name="connsiteY728" fmla="*/ 336395 h 2227137"/>
              <a:gd name="connsiteX729" fmla="*/ 638205 w 2230148"/>
              <a:gd name="connsiteY729" fmla="*/ 327491 h 2227137"/>
              <a:gd name="connsiteX730" fmla="*/ 647439 w 2230148"/>
              <a:gd name="connsiteY730" fmla="*/ 318916 h 2227137"/>
              <a:gd name="connsiteX731" fmla="*/ 469347 w 2230148"/>
              <a:gd name="connsiteY731" fmla="*/ 288904 h 2227137"/>
              <a:gd name="connsiteX732" fmla="*/ 475943 w 2230148"/>
              <a:gd name="connsiteY732" fmla="*/ 295829 h 2227137"/>
              <a:gd name="connsiteX733" fmla="*/ 469347 w 2230148"/>
              <a:gd name="connsiteY733" fmla="*/ 301766 h 2227137"/>
              <a:gd name="connsiteX734" fmla="*/ 461762 w 2230148"/>
              <a:gd name="connsiteY734" fmla="*/ 295500 h 2227137"/>
              <a:gd name="connsiteX735" fmla="*/ 469347 w 2230148"/>
              <a:gd name="connsiteY735" fmla="*/ 288904 h 2227137"/>
              <a:gd name="connsiteX736" fmla="*/ 467369 w 2230148"/>
              <a:gd name="connsiteY736" fmla="*/ 225582 h 2227137"/>
              <a:gd name="connsiteX737" fmla="*/ 478582 w 2230148"/>
              <a:gd name="connsiteY737" fmla="*/ 234487 h 2227137"/>
              <a:gd name="connsiteX738" fmla="*/ 468358 w 2230148"/>
              <a:gd name="connsiteY738" fmla="*/ 243062 h 2227137"/>
              <a:gd name="connsiteX739" fmla="*/ 457475 w 2230148"/>
              <a:gd name="connsiteY739" fmla="*/ 235476 h 2227137"/>
              <a:gd name="connsiteX740" fmla="*/ 467369 w 2230148"/>
              <a:gd name="connsiteY740" fmla="*/ 225582 h 2227137"/>
              <a:gd name="connsiteX741" fmla="*/ 522445 w 2230148"/>
              <a:gd name="connsiteY741" fmla="*/ 207774 h 2227137"/>
              <a:gd name="connsiteX742" fmla="*/ 531349 w 2230148"/>
              <a:gd name="connsiteY742" fmla="*/ 217008 h 2227137"/>
              <a:gd name="connsiteX743" fmla="*/ 522775 w 2230148"/>
              <a:gd name="connsiteY743" fmla="*/ 225583 h 2227137"/>
              <a:gd name="connsiteX744" fmla="*/ 513870 w 2230148"/>
              <a:gd name="connsiteY744" fmla="*/ 216349 h 2227137"/>
              <a:gd name="connsiteX745" fmla="*/ 522445 w 2230148"/>
              <a:gd name="connsiteY745" fmla="*/ 207774 h 2227137"/>
              <a:gd name="connsiteX746" fmla="*/ 139218 w 2230148"/>
              <a:gd name="connsiteY746" fmla="*/ 202826 h 2227137"/>
              <a:gd name="connsiteX747" fmla="*/ 128334 w 2230148"/>
              <a:gd name="connsiteY747" fmla="*/ 212061 h 2227137"/>
              <a:gd name="connsiteX748" fmla="*/ 134271 w 2230148"/>
              <a:gd name="connsiteY748" fmla="*/ 246360 h 2227137"/>
              <a:gd name="connsiteX749" fmla="*/ 157357 w 2230148"/>
              <a:gd name="connsiteY749" fmla="*/ 285936 h 2227137"/>
              <a:gd name="connsiteX750" fmla="*/ 180113 w 2230148"/>
              <a:gd name="connsiteY750" fmla="*/ 316277 h 2227137"/>
              <a:gd name="connsiteX751" fmla="*/ 186049 w 2230148"/>
              <a:gd name="connsiteY751" fmla="*/ 225582 h 2227137"/>
              <a:gd name="connsiteX752" fmla="*/ 139218 w 2230148"/>
              <a:gd name="connsiteY752" fmla="*/ 202826 h 2227137"/>
              <a:gd name="connsiteX753" fmla="*/ 334130 w 2230148"/>
              <a:gd name="connsiteY753" fmla="*/ 177761 h 2227137"/>
              <a:gd name="connsiteX754" fmla="*/ 348641 w 2230148"/>
              <a:gd name="connsiteY754" fmla="*/ 185347 h 2227137"/>
              <a:gd name="connsiteX755" fmla="*/ 340726 w 2230148"/>
              <a:gd name="connsiteY755" fmla="*/ 194581 h 2227137"/>
              <a:gd name="connsiteX756" fmla="*/ 327534 w 2230148"/>
              <a:gd name="connsiteY756" fmla="*/ 184028 h 2227137"/>
              <a:gd name="connsiteX757" fmla="*/ 334130 w 2230148"/>
              <a:gd name="connsiteY757" fmla="*/ 177761 h 2227137"/>
              <a:gd name="connsiteX758" fmla="*/ 601598 w 2230148"/>
              <a:gd name="connsiteY758" fmla="*/ 170836 h 2227137"/>
              <a:gd name="connsiteX759" fmla="*/ 606874 w 2230148"/>
              <a:gd name="connsiteY759" fmla="*/ 175123 h 2227137"/>
              <a:gd name="connsiteX760" fmla="*/ 603247 w 2230148"/>
              <a:gd name="connsiteY760" fmla="*/ 181719 h 2227137"/>
              <a:gd name="connsiteX761" fmla="*/ 596321 w 2230148"/>
              <a:gd name="connsiteY761" fmla="*/ 177761 h 2227137"/>
              <a:gd name="connsiteX762" fmla="*/ 601598 w 2230148"/>
              <a:gd name="connsiteY762" fmla="*/ 170836 h 2227137"/>
              <a:gd name="connsiteX763" fmla="*/ 930408 w 2230148"/>
              <a:gd name="connsiteY763" fmla="*/ 133899 h 2227137"/>
              <a:gd name="connsiteX764" fmla="*/ 935355 w 2230148"/>
              <a:gd name="connsiteY764" fmla="*/ 138186 h 2227137"/>
              <a:gd name="connsiteX765" fmla="*/ 929418 w 2230148"/>
              <a:gd name="connsiteY765" fmla="*/ 143133 h 2227137"/>
              <a:gd name="connsiteX766" fmla="*/ 925790 w 2230148"/>
              <a:gd name="connsiteY766" fmla="*/ 137856 h 2227137"/>
              <a:gd name="connsiteX767" fmla="*/ 930408 w 2230148"/>
              <a:gd name="connsiteY767" fmla="*/ 133899 h 2227137"/>
              <a:gd name="connsiteX768" fmla="*/ 934694 w 2230148"/>
              <a:gd name="connsiteY768" fmla="*/ 90365 h 2227137"/>
              <a:gd name="connsiteX769" fmla="*/ 940631 w 2230148"/>
              <a:gd name="connsiteY769" fmla="*/ 97291 h 2227137"/>
              <a:gd name="connsiteX770" fmla="*/ 933376 w 2230148"/>
              <a:gd name="connsiteY770" fmla="*/ 103227 h 2227137"/>
              <a:gd name="connsiteX771" fmla="*/ 928428 w 2230148"/>
              <a:gd name="connsiteY771" fmla="*/ 95972 h 2227137"/>
              <a:gd name="connsiteX772" fmla="*/ 934694 w 2230148"/>
              <a:gd name="connsiteY772" fmla="*/ 90365 h 2227137"/>
              <a:gd name="connsiteX773" fmla="*/ 585437 w 2230148"/>
              <a:gd name="connsiteY773" fmla="*/ 49800 h 2227137"/>
              <a:gd name="connsiteX774" fmla="*/ 589395 w 2230148"/>
              <a:gd name="connsiteY774" fmla="*/ 53428 h 2227137"/>
              <a:gd name="connsiteX775" fmla="*/ 586426 w 2230148"/>
              <a:gd name="connsiteY775" fmla="*/ 57055 h 2227137"/>
              <a:gd name="connsiteX776" fmla="*/ 582469 w 2230148"/>
              <a:gd name="connsiteY776" fmla="*/ 54417 h 2227137"/>
              <a:gd name="connsiteX777" fmla="*/ 585437 w 2230148"/>
              <a:gd name="connsiteY777" fmla="*/ 49800 h 2227137"/>
              <a:gd name="connsiteX778" fmla="*/ 54377 w 2230148"/>
              <a:gd name="connsiteY778" fmla="*/ 2020 h 2227137"/>
              <a:gd name="connsiteX779" fmla="*/ 74247 w 2230148"/>
              <a:gd name="connsiteY779" fmla="*/ 4947 h 2227137"/>
              <a:gd name="connsiteX780" fmla="*/ 81833 w 2230148"/>
              <a:gd name="connsiteY780" fmla="*/ 6266 h 2227137"/>
              <a:gd name="connsiteX781" fmla="*/ 129653 w 2230148"/>
              <a:gd name="connsiteY781" fmla="*/ 23415 h 2227137"/>
              <a:gd name="connsiteX782" fmla="*/ 146803 w 2230148"/>
              <a:gd name="connsiteY782" fmla="*/ 30011 h 2227137"/>
              <a:gd name="connsiteX783" fmla="*/ 154059 w 2230148"/>
              <a:gd name="connsiteY783" fmla="*/ 43863 h 2227137"/>
              <a:gd name="connsiteX784" fmla="*/ 156697 w 2230148"/>
              <a:gd name="connsiteY784" fmla="*/ 53427 h 2227137"/>
              <a:gd name="connsiteX785" fmla="*/ 172857 w 2230148"/>
              <a:gd name="connsiteY785" fmla="*/ 85418 h 2227137"/>
              <a:gd name="connsiteX786" fmla="*/ 194294 w 2230148"/>
              <a:gd name="connsiteY786" fmla="*/ 142143 h 2227137"/>
              <a:gd name="connsiteX787" fmla="*/ 222987 w 2230148"/>
              <a:gd name="connsiteY787" fmla="*/ 168197 h 2227137"/>
              <a:gd name="connsiteX788" fmla="*/ 301479 w 2230148"/>
              <a:gd name="connsiteY788" fmla="*/ 251637 h 2227137"/>
              <a:gd name="connsiteX789" fmla="*/ 338087 w 2230148"/>
              <a:gd name="connsiteY789" fmla="*/ 332767 h 2227137"/>
              <a:gd name="connsiteX790" fmla="*/ 355566 w 2230148"/>
              <a:gd name="connsiteY790" fmla="*/ 367396 h 2227137"/>
              <a:gd name="connsiteX791" fmla="*/ 346662 w 2230148"/>
              <a:gd name="connsiteY791" fmla="*/ 403674 h 2227137"/>
              <a:gd name="connsiteX792" fmla="*/ 341715 w 2230148"/>
              <a:gd name="connsiteY792" fmla="*/ 405653 h 2227137"/>
              <a:gd name="connsiteX793" fmla="*/ 323906 w 2230148"/>
              <a:gd name="connsiteY793" fmla="*/ 415877 h 2227137"/>
              <a:gd name="connsiteX794" fmla="*/ 328523 w 2230148"/>
              <a:gd name="connsiteY794" fmla="*/ 444240 h 2227137"/>
              <a:gd name="connsiteX795" fmla="*/ 369088 w 2230148"/>
              <a:gd name="connsiteY795" fmla="*/ 527679 h 2227137"/>
              <a:gd name="connsiteX796" fmla="*/ 401079 w 2230148"/>
              <a:gd name="connsiteY796" fmla="*/ 591660 h 2227137"/>
              <a:gd name="connsiteX797" fmla="*/ 411962 w 2230148"/>
              <a:gd name="connsiteY797" fmla="*/ 602214 h 2227137"/>
              <a:gd name="connsiteX798" fmla="*/ 476273 w 2230148"/>
              <a:gd name="connsiteY798" fmla="*/ 648715 h 2227137"/>
              <a:gd name="connsiteX799" fmla="*/ 529041 w 2230148"/>
              <a:gd name="connsiteY799" fmla="*/ 675759 h 2227137"/>
              <a:gd name="connsiteX800" fmla="*/ 552048 w 2230148"/>
              <a:gd name="connsiteY800" fmla="*/ 685214 h 2227137"/>
              <a:gd name="connsiteX801" fmla="*/ 552457 w 2230148"/>
              <a:gd name="connsiteY801" fmla="*/ 684994 h 2227137"/>
              <a:gd name="connsiteX802" fmla="*/ 576861 w 2230148"/>
              <a:gd name="connsiteY802" fmla="*/ 691260 h 2227137"/>
              <a:gd name="connsiteX803" fmla="*/ 576862 w 2230148"/>
              <a:gd name="connsiteY803" fmla="*/ 691260 h 2227137"/>
              <a:gd name="connsiteX804" fmla="*/ 613800 w 2230148"/>
              <a:gd name="connsiteY804" fmla="*/ 696537 h 2227137"/>
              <a:gd name="connsiteX805" fmla="*/ 626662 w 2230148"/>
              <a:gd name="connsiteY805" fmla="*/ 703463 h 2227137"/>
              <a:gd name="connsiteX806" fmla="*/ 618747 w 2230148"/>
              <a:gd name="connsiteY806" fmla="*/ 716985 h 2227137"/>
              <a:gd name="connsiteX807" fmla="*/ 608853 w 2230148"/>
              <a:gd name="connsiteY807" fmla="*/ 712367 h 2227137"/>
              <a:gd name="connsiteX808" fmla="*/ 595166 w 2230148"/>
              <a:gd name="connsiteY808" fmla="*/ 700371 h 2227137"/>
              <a:gd name="connsiteX809" fmla="*/ 577522 w 2230148"/>
              <a:gd name="connsiteY809" fmla="*/ 695547 h 2227137"/>
              <a:gd name="connsiteX810" fmla="*/ 577522 w 2230148"/>
              <a:gd name="connsiteY810" fmla="*/ 695548 h 2227137"/>
              <a:gd name="connsiteX811" fmla="*/ 571033 w 2230148"/>
              <a:gd name="connsiteY811" fmla="*/ 697908 h 2227137"/>
              <a:gd name="connsiteX812" fmla="*/ 591373 w 2230148"/>
              <a:gd name="connsiteY812" fmla="*/ 707750 h 2227137"/>
              <a:gd name="connsiteX813" fmla="*/ 598299 w 2230148"/>
              <a:gd name="connsiteY813" fmla="*/ 710718 h 2227137"/>
              <a:gd name="connsiteX814" fmla="*/ 626991 w 2230148"/>
              <a:gd name="connsiteY814" fmla="*/ 732815 h 2227137"/>
              <a:gd name="connsiteX815" fmla="*/ 663599 w 2230148"/>
              <a:gd name="connsiteY815" fmla="*/ 759199 h 2227137"/>
              <a:gd name="connsiteX816" fmla="*/ 670855 w 2230148"/>
              <a:gd name="connsiteY816" fmla="*/ 760848 h 2227137"/>
              <a:gd name="connsiteX817" fmla="*/ 676791 w 2230148"/>
              <a:gd name="connsiteY817" fmla="*/ 756890 h 2227137"/>
              <a:gd name="connsiteX818" fmla="*/ 673823 w 2230148"/>
              <a:gd name="connsiteY818" fmla="*/ 751613 h 2227137"/>
              <a:gd name="connsiteX819" fmla="*/ 663929 w 2230148"/>
              <a:gd name="connsiteY819" fmla="*/ 745017 h 2227137"/>
              <a:gd name="connsiteX820" fmla="*/ 657663 w 2230148"/>
              <a:gd name="connsiteY820" fmla="*/ 728198 h 2227137"/>
              <a:gd name="connsiteX821" fmla="*/ 677121 w 2230148"/>
              <a:gd name="connsiteY821" fmla="*/ 724240 h 2227137"/>
              <a:gd name="connsiteX822" fmla="*/ 682397 w 2230148"/>
              <a:gd name="connsiteY822" fmla="*/ 728198 h 2227137"/>
              <a:gd name="connsiteX823" fmla="*/ 682627 w 2230148"/>
              <a:gd name="connsiteY823" fmla="*/ 728632 h 2227137"/>
              <a:gd name="connsiteX824" fmla="*/ 700991 w 2230148"/>
              <a:gd name="connsiteY824" fmla="*/ 725230 h 2227137"/>
              <a:gd name="connsiteX825" fmla="*/ 721314 w 2230148"/>
              <a:gd name="connsiteY825" fmla="*/ 725560 h 2227137"/>
              <a:gd name="connsiteX826" fmla="*/ 702764 w 2230148"/>
              <a:gd name="connsiteY826" fmla="*/ 731414 h 2227137"/>
              <a:gd name="connsiteX827" fmla="*/ 684800 w 2230148"/>
              <a:gd name="connsiteY827" fmla="*/ 732736 h 2227137"/>
              <a:gd name="connsiteX828" fmla="*/ 685366 w 2230148"/>
              <a:gd name="connsiteY828" fmla="*/ 733804 h 2227137"/>
              <a:gd name="connsiteX829" fmla="*/ 704494 w 2230148"/>
              <a:gd name="connsiteY829" fmla="*/ 750954 h 2227137"/>
              <a:gd name="connsiteX830" fmla="*/ 741102 w 2230148"/>
              <a:gd name="connsiteY830" fmla="*/ 753922 h 2227137"/>
              <a:gd name="connsiteX831" fmla="*/ 782986 w 2230148"/>
              <a:gd name="connsiteY831" fmla="*/ 741719 h 2227137"/>
              <a:gd name="connsiteX832" fmla="*/ 807721 w 2230148"/>
              <a:gd name="connsiteY832" fmla="*/ 733474 h 2227137"/>
              <a:gd name="connsiteX833" fmla="*/ 811679 w 2230148"/>
              <a:gd name="connsiteY833" fmla="*/ 728857 h 2227137"/>
              <a:gd name="connsiteX834" fmla="*/ 817945 w 2230148"/>
              <a:gd name="connsiteY834" fmla="*/ 690930 h 2227137"/>
              <a:gd name="connsiteX835" fmla="*/ 829158 w 2230148"/>
              <a:gd name="connsiteY835" fmla="*/ 680706 h 2227137"/>
              <a:gd name="connsiteX836" fmla="*/ 845648 w 2230148"/>
              <a:gd name="connsiteY836" fmla="*/ 654652 h 2227137"/>
              <a:gd name="connsiteX837" fmla="*/ 840042 w 2230148"/>
              <a:gd name="connsiteY837" fmla="*/ 625300 h 2227137"/>
              <a:gd name="connsiteX838" fmla="*/ 830148 w 2230148"/>
              <a:gd name="connsiteY838" fmla="*/ 616065 h 2227137"/>
              <a:gd name="connsiteX839" fmla="*/ 826190 w 2230148"/>
              <a:gd name="connsiteY839" fmla="*/ 603203 h 2227137"/>
              <a:gd name="connsiteX840" fmla="*/ 828499 w 2230148"/>
              <a:gd name="connsiteY840" fmla="*/ 594628 h 2227137"/>
              <a:gd name="connsiteX841" fmla="*/ 831137 w 2230148"/>
              <a:gd name="connsiteY841" fmla="*/ 589681 h 2227137"/>
              <a:gd name="connsiteX842" fmla="*/ 836414 w 2230148"/>
              <a:gd name="connsiteY842" fmla="*/ 592650 h 2227137"/>
              <a:gd name="connsiteX843" fmla="*/ 842680 w 2230148"/>
              <a:gd name="connsiteY843" fmla="*/ 608810 h 2227137"/>
              <a:gd name="connsiteX844" fmla="*/ 859830 w 2230148"/>
              <a:gd name="connsiteY844" fmla="*/ 615406 h 2227137"/>
              <a:gd name="connsiteX845" fmla="*/ 875330 w 2230148"/>
              <a:gd name="connsiteY845" fmla="*/ 613097 h 2227137"/>
              <a:gd name="connsiteX846" fmla="*/ 871373 w 2230148"/>
              <a:gd name="connsiteY846" fmla="*/ 603533 h 2227137"/>
              <a:gd name="connsiteX847" fmla="*/ 870054 w 2230148"/>
              <a:gd name="connsiteY847" fmla="*/ 588362 h 2227137"/>
              <a:gd name="connsiteX848" fmla="*/ 883905 w 2230148"/>
              <a:gd name="connsiteY848" fmla="*/ 580777 h 2227137"/>
              <a:gd name="connsiteX849" fmla="*/ 889512 w 2230148"/>
              <a:gd name="connsiteY849" fmla="*/ 594298 h 2227137"/>
              <a:gd name="connsiteX850" fmla="*/ 894788 w 2230148"/>
              <a:gd name="connsiteY850" fmla="*/ 613757 h 2227137"/>
              <a:gd name="connsiteX851" fmla="*/ 902704 w 2230148"/>
              <a:gd name="connsiteY851" fmla="*/ 613427 h 2227137"/>
              <a:gd name="connsiteX852" fmla="*/ 916555 w 2230148"/>
              <a:gd name="connsiteY852" fmla="*/ 605182 h 2227137"/>
              <a:gd name="connsiteX853" fmla="*/ 893469 w 2230148"/>
              <a:gd name="connsiteY853" fmla="*/ 577808 h 2227137"/>
              <a:gd name="connsiteX854" fmla="*/ 890831 w 2230148"/>
              <a:gd name="connsiteY854" fmla="*/ 568904 h 2227137"/>
              <a:gd name="connsiteX855" fmla="*/ 892203 w 2230148"/>
              <a:gd name="connsiteY855" fmla="*/ 567669 h 2227137"/>
              <a:gd name="connsiteX856" fmla="*/ 854883 w 2230148"/>
              <a:gd name="connsiteY856" fmla="*/ 534605 h 2227137"/>
              <a:gd name="connsiteX857" fmla="*/ 874341 w 2230148"/>
              <a:gd name="connsiteY857" fmla="*/ 547467 h 2227137"/>
              <a:gd name="connsiteX858" fmla="*/ 895118 w 2230148"/>
              <a:gd name="connsiteY858" fmla="*/ 565276 h 2227137"/>
              <a:gd name="connsiteX859" fmla="*/ 894320 w 2230148"/>
              <a:gd name="connsiteY859" fmla="*/ 566075 h 2227137"/>
              <a:gd name="connsiteX860" fmla="*/ 915896 w 2230148"/>
              <a:gd name="connsiteY860" fmla="*/ 581766 h 2227137"/>
              <a:gd name="connsiteX861" fmla="*/ 922821 w 2230148"/>
              <a:gd name="connsiteY861" fmla="*/ 583745 h 2227137"/>
              <a:gd name="connsiteX862" fmla="*/ 925130 w 2230148"/>
              <a:gd name="connsiteY862" fmla="*/ 575830 h 2227137"/>
              <a:gd name="connsiteX863" fmla="*/ 920183 w 2230148"/>
              <a:gd name="connsiteY863" fmla="*/ 564946 h 2227137"/>
              <a:gd name="connsiteX864" fmla="*/ 923151 w 2230148"/>
              <a:gd name="connsiteY864" fmla="*/ 560329 h 2227137"/>
              <a:gd name="connsiteX865" fmla="*/ 942609 w 2230148"/>
              <a:gd name="connsiteY865" fmla="*/ 565276 h 2227137"/>
              <a:gd name="connsiteX866" fmla="*/ 959099 w 2230148"/>
              <a:gd name="connsiteY866" fmla="*/ 564946 h 2227137"/>
              <a:gd name="connsiteX867" fmla="*/ 967674 w 2230148"/>
              <a:gd name="connsiteY867" fmla="*/ 550105 h 2227137"/>
              <a:gd name="connsiteX868" fmla="*/ 959759 w 2230148"/>
              <a:gd name="connsiteY868" fmla="*/ 526360 h 2227137"/>
              <a:gd name="connsiteX869" fmla="*/ 960419 w 2230148"/>
              <a:gd name="connsiteY869" fmla="*/ 516466 h 2227137"/>
              <a:gd name="connsiteX870" fmla="*/ 965205 w 2230148"/>
              <a:gd name="connsiteY870" fmla="*/ 516977 h 2227137"/>
              <a:gd name="connsiteX871" fmla="*/ 968668 w 2230148"/>
              <a:gd name="connsiteY871" fmla="*/ 521557 h 2227137"/>
              <a:gd name="connsiteX872" fmla="*/ 968993 w 2230148"/>
              <a:gd name="connsiteY872" fmla="*/ 522072 h 2227137"/>
              <a:gd name="connsiteX873" fmla="*/ 971302 w 2230148"/>
              <a:gd name="connsiteY873" fmla="*/ 525040 h 2227137"/>
              <a:gd name="connsiteX874" fmla="*/ 968668 w 2230148"/>
              <a:gd name="connsiteY874" fmla="*/ 521557 h 2227137"/>
              <a:gd name="connsiteX875" fmla="*/ 965819 w 2230148"/>
              <a:gd name="connsiteY875" fmla="*/ 517043 h 2227137"/>
              <a:gd name="connsiteX876" fmla="*/ 965205 w 2230148"/>
              <a:gd name="connsiteY876" fmla="*/ 516977 h 2227137"/>
              <a:gd name="connsiteX877" fmla="*/ 961078 w 2230148"/>
              <a:gd name="connsiteY877" fmla="*/ 511519 h 2227137"/>
              <a:gd name="connsiteX878" fmla="*/ 943929 w 2230148"/>
              <a:gd name="connsiteY878" fmla="*/ 488103 h 2227137"/>
              <a:gd name="connsiteX879" fmla="*/ 892480 w 2230148"/>
              <a:gd name="connsiteY879" fmla="*/ 443910 h 2227137"/>
              <a:gd name="connsiteX880" fmla="*/ 860160 w 2230148"/>
              <a:gd name="connsiteY880" fmla="*/ 440942 h 2227137"/>
              <a:gd name="connsiteX881" fmla="*/ 846308 w 2230148"/>
              <a:gd name="connsiteY881" fmla="*/ 433356 h 2227137"/>
              <a:gd name="connsiteX882" fmla="*/ 814977 w 2230148"/>
              <a:gd name="connsiteY882" fmla="*/ 421154 h 2227137"/>
              <a:gd name="connsiteX883" fmla="*/ 765177 w 2230148"/>
              <a:gd name="connsiteY883" fmla="*/ 386195 h 2227137"/>
              <a:gd name="connsiteX884" fmla="*/ 696909 w 2230148"/>
              <a:gd name="connsiteY884" fmla="*/ 331778 h 2227137"/>
              <a:gd name="connsiteX885" fmla="*/ 657663 w 2230148"/>
              <a:gd name="connsiteY885" fmla="*/ 289893 h 2227137"/>
              <a:gd name="connsiteX886" fmla="*/ 579170 w 2230148"/>
              <a:gd name="connsiteY886" fmla="*/ 211071 h 2227137"/>
              <a:gd name="connsiteX887" fmla="*/ 489465 w 2230148"/>
              <a:gd name="connsiteY887" fmla="*/ 162261 h 2227137"/>
              <a:gd name="connsiteX888" fmla="*/ 457145 w 2230148"/>
              <a:gd name="connsiteY888" fmla="*/ 144122 h 2227137"/>
              <a:gd name="connsiteX889" fmla="*/ 451208 w 2230148"/>
              <a:gd name="connsiteY889" fmla="*/ 136866 h 2227137"/>
              <a:gd name="connsiteX890" fmla="*/ 452280 w 2230148"/>
              <a:gd name="connsiteY890" fmla="*/ 135556 h 2227137"/>
              <a:gd name="connsiteX891" fmla="*/ 393494 w 2230148"/>
              <a:gd name="connsiteY891" fmla="*/ 114770 h 2227137"/>
              <a:gd name="connsiteX892" fmla="*/ 399760 w 2230148"/>
              <a:gd name="connsiteY892" fmla="*/ 110812 h 2227137"/>
              <a:gd name="connsiteX893" fmla="*/ 452528 w 2230148"/>
              <a:gd name="connsiteY893" fmla="*/ 130930 h 2227137"/>
              <a:gd name="connsiteX894" fmla="*/ 454677 w 2230148"/>
              <a:gd name="connsiteY894" fmla="*/ 133317 h 2227137"/>
              <a:gd name="connsiteX895" fmla="*/ 466709 w 2230148"/>
              <a:gd name="connsiteY895" fmla="*/ 135217 h 2227137"/>
              <a:gd name="connsiteX896" fmla="*/ 556744 w 2230148"/>
              <a:gd name="connsiteY896" fmla="*/ 183368 h 2227137"/>
              <a:gd name="connsiteX897" fmla="*/ 578840 w 2230148"/>
              <a:gd name="connsiteY897" fmla="*/ 188315 h 2227137"/>
              <a:gd name="connsiteX898" fmla="*/ 579830 w 2230148"/>
              <a:gd name="connsiteY898" fmla="*/ 167208 h 2227137"/>
              <a:gd name="connsiteX899" fmla="*/ 563340 w 2230148"/>
              <a:gd name="connsiteY899" fmla="*/ 122685 h 2227137"/>
              <a:gd name="connsiteX900" fmla="*/ 557074 w 2230148"/>
              <a:gd name="connsiteY900" fmla="*/ 107844 h 2227137"/>
              <a:gd name="connsiteX901" fmla="*/ 565648 w 2230148"/>
              <a:gd name="connsiteY901" fmla="*/ 90694 h 2227137"/>
              <a:gd name="connsiteX902" fmla="*/ 583458 w 2230148"/>
              <a:gd name="connsiteY902" fmla="*/ 94322 h 2227137"/>
              <a:gd name="connsiteX903" fmla="*/ 600607 w 2230148"/>
              <a:gd name="connsiteY903" fmla="*/ 119387 h 2227137"/>
              <a:gd name="connsiteX904" fmla="*/ 590384 w 2230148"/>
              <a:gd name="connsiteY904" fmla="*/ 134558 h 2227137"/>
              <a:gd name="connsiteX905" fmla="*/ 585766 w 2230148"/>
              <a:gd name="connsiteY905" fmla="*/ 138515 h 2227137"/>
              <a:gd name="connsiteX906" fmla="*/ 605224 w 2230148"/>
              <a:gd name="connsiteY906" fmla="*/ 206454 h 2227137"/>
              <a:gd name="connsiteX907" fmla="*/ 675801 w 2230148"/>
              <a:gd name="connsiteY907" fmla="*/ 288904 h 2227137"/>
              <a:gd name="connsiteX908" fmla="*/ 728899 w 2230148"/>
              <a:gd name="connsiteY908" fmla="*/ 328480 h 2227137"/>
              <a:gd name="connsiteX909" fmla="*/ 765177 w 2230148"/>
              <a:gd name="connsiteY909" fmla="*/ 357832 h 2227137"/>
              <a:gd name="connsiteX910" fmla="*/ 862138 w 2230148"/>
              <a:gd name="connsiteY910" fmla="*/ 419175 h 2227137"/>
              <a:gd name="connsiteX911" fmla="*/ 894459 w 2230148"/>
              <a:gd name="connsiteY911" fmla="*/ 423462 h 2227137"/>
              <a:gd name="connsiteX912" fmla="*/ 950195 w 2230148"/>
              <a:gd name="connsiteY912" fmla="*/ 460070 h 2227137"/>
              <a:gd name="connsiteX913" fmla="*/ 970313 w 2230148"/>
              <a:gd name="connsiteY913" fmla="*/ 486784 h 2227137"/>
              <a:gd name="connsiteX914" fmla="*/ 977238 w 2230148"/>
              <a:gd name="connsiteY914" fmla="*/ 496348 h 2227137"/>
              <a:gd name="connsiteX915" fmla="*/ 1018134 w 2230148"/>
              <a:gd name="connsiteY915" fmla="*/ 543180 h 2227137"/>
              <a:gd name="connsiteX916" fmla="*/ 1052762 w 2230148"/>
              <a:gd name="connsiteY916" fmla="*/ 574181 h 2227137"/>
              <a:gd name="connsiteX917" fmla="*/ 1080466 w 2230148"/>
              <a:gd name="connsiteY917" fmla="*/ 598256 h 2227137"/>
              <a:gd name="connsiteX918" fmla="*/ 1103882 w 2230148"/>
              <a:gd name="connsiteY918" fmla="*/ 634204 h 2227137"/>
              <a:gd name="connsiteX919" fmla="*/ 1106850 w 2230148"/>
              <a:gd name="connsiteY919" fmla="*/ 642449 h 2227137"/>
              <a:gd name="connsiteX920" fmla="*/ 1124659 w 2230148"/>
              <a:gd name="connsiteY920" fmla="*/ 648385 h 2227137"/>
              <a:gd name="connsiteX921" fmla="*/ 1167203 w 2230148"/>
              <a:gd name="connsiteY921" fmla="*/ 628927 h 2227137"/>
              <a:gd name="connsiteX922" fmla="*/ 1256578 w 2230148"/>
              <a:gd name="connsiteY922" fmla="*/ 690271 h 2227137"/>
              <a:gd name="connsiteX923" fmla="*/ 1290878 w 2230148"/>
              <a:gd name="connsiteY923" fmla="*/ 736772 h 2227137"/>
              <a:gd name="connsiteX924" fmla="*/ 1344305 w 2230148"/>
              <a:gd name="connsiteY924" fmla="*/ 774699 h 2227137"/>
              <a:gd name="connsiteX925" fmla="*/ 1382562 w 2230148"/>
              <a:gd name="connsiteY925" fmla="*/ 831095 h 2227137"/>
              <a:gd name="connsiteX926" fmla="*/ 1406967 w 2230148"/>
              <a:gd name="connsiteY926" fmla="*/ 853192 h 2227137"/>
              <a:gd name="connsiteX927" fmla="*/ 1432691 w 2230148"/>
              <a:gd name="connsiteY927" fmla="*/ 854181 h 2227137"/>
              <a:gd name="connsiteX928" fmla="*/ 1486779 w 2230148"/>
              <a:gd name="connsiteY928" fmla="*/ 852532 h 2227137"/>
              <a:gd name="connsiteX929" fmla="*/ 1497662 w 2230148"/>
              <a:gd name="connsiteY929" fmla="*/ 853192 h 2227137"/>
              <a:gd name="connsiteX930" fmla="*/ 1514811 w 2230148"/>
              <a:gd name="connsiteY930" fmla="*/ 889470 h 2227137"/>
              <a:gd name="connsiteX931" fmla="*/ 1490736 w 2230148"/>
              <a:gd name="connsiteY931" fmla="*/ 921130 h 2227137"/>
              <a:gd name="connsiteX932" fmla="*/ 1485789 w 2230148"/>
              <a:gd name="connsiteY932" fmla="*/ 930365 h 2227137"/>
              <a:gd name="connsiteX933" fmla="*/ 1494364 w 2230148"/>
              <a:gd name="connsiteY933" fmla="*/ 935312 h 2227137"/>
              <a:gd name="connsiteX934" fmla="*/ 1550760 w 2230148"/>
              <a:gd name="connsiteY934" fmla="*/ 945865 h 2227137"/>
              <a:gd name="connsiteX935" fmla="*/ 1634529 w 2230148"/>
              <a:gd name="connsiteY935" fmla="*/ 971590 h 2227137"/>
              <a:gd name="connsiteX936" fmla="*/ 1685318 w 2230148"/>
              <a:gd name="connsiteY936" fmla="*/ 991048 h 2227137"/>
              <a:gd name="connsiteX937" fmla="*/ 1701149 w 2230148"/>
              <a:gd name="connsiteY937" fmla="*/ 1004570 h 2227137"/>
              <a:gd name="connsiteX938" fmla="*/ 1700537 w 2230148"/>
              <a:gd name="connsiteY938" fmla="*/ 1004899 h 2227137"/>
              <a:gd name="connsiteX939" fmla="*/ 1700819 w 2230148"/>
              <a:gd name="connsiteY939" fmla="*/ 1004899 h 2227137"/>
              <a:gd name="connsiteX940" fmla="*/ 1733469 w 2230148"/>
              <a:gd name="connsiteY940" fmla="*/ 1037549 h 2227137"/>
              <a:gd name="connsiteX941" fmla="*/ 1733140 w 2230148"/>
              <a:gd name="connsiteY941" fmla="*/ 1037549 h 2227137"/>
              <a:gd name="connsiteX942" fmla="*/ 1774364 w 2230148"/>
              <a:gd name="connsiteY942" fmla="*/ 1072178 h 2227137"/>
              <a:gd name="connsiteX943" fmla="*/ 1800419 w 2230148"/>
              <a:gd name="connsiteY943" fmla="*/ 1111094 h 2227137"/>
              <a:gd name="connsiteX944" fmla="*/ 1807015 w 2230148"/>
              <a:gd name="connsiteY944" fmla="*/ 1121978 h 2227137"/>
              <a:gd name="connsiteX945" fmla="*/ 1807674 w 2230148"/>
              <a:gd name="connsiteY945" fmla="*/ 1128244 h 2227137"/>
              <a:gd name="connsiteX946" fmla="*/ 1801408 w 2230148"/>
              <a:gd name="connsiteY946" fmla="*/ 1126265 h 2227137"/>
              <a:gd name="connsiteX947" fmla="*/ 1788216 w 2230148"/>
              <a:gd name="connsiteY947" fmla="*/ 1102190 h 2227137"/>
              <a:gd name="connsiteX948" fmla="*/ 1766120 w 2230148"/>
              <a:gd name="connsiteY948" fmla="*/ 1075146 h 2227137"/>
              <a:gd name="connsiteX949" fmla="*/ 1730171 w 2230148"/>
              <a:gd name="connsiteY949" fmla="*/ 1037549 h 2227137"/>
              <a:gd name="connsiteX950" fmla="*/ 1730501 w 2230148"/>
              <a:gd name="connsiteY950" fmla="*/ 1037549 h 2227137"/>
              <a:gd name="connsiteX951" fmla="*/ 1708405 w 2230148"/>
              <a:gd name="connsiteY951" fmla="*/ 1015453 h 2227137"/>
              <a:gd name="connsiteX952" fmla="*/ 1697865 w 2230148"/>
              <a:gd name="connsiteY952" fmla="*/ 1006338 h 2227137"/>
              <a:gd name="connsiteX953" fmla="*/ 1696861 w 2230148"/>
              <a:gd name="connsiteY953" fmla="*/ 1006878 h 2227137"/>
              <a:gd name="connsiteX954" fmla="*/ 1671137 w 2230148"/>
              <a:gd name="connsiteY954" fmla="*/ 995005 h 2227137"/>
              <a:gd name="connsiteX955" fmla="*/ 1554717 w 2230148"/>
              <a:gd name="connsiteY955" fmla="*/ 959387 h 2227137"/>
              <a:gd name="connsiteX956" fmla="*/ 1490077 w 2230148"/>
              <a:gd name="connsiteY956" fmla="*/ 951472 h 2227137"/>
              <a:gd name="connsiteX957" fmla="*/ 1476555 w 2230148"/>
              <a:gd name="connsiteY957" fmla="*/ 947514 h 2227137"/>
              <a:gd name="connsiteX958" fmla="*/ 1431042 w 2230148"/>
              <a:gd name="connsiteY958" fmla="*/ 938610 h 2227137"/>
              <a:gd name="connsiteX959" fmla="*/ 1417191 w 2230148"/>
              <a:gd name="connsiteY959" fmla="*/ 957738 h 2227137"/>
              <a:gd name="connsiteX960" fmla="*/ 1437968 w 2230148"/>
              <a:gd name="connsiteY960" fmla="*/ 981154 h 2227137"/>
              <a:gd name="connsiteX961" fmla="*/ 1456767 w 2230148"/>
              <a:gd name="connsiteY961" fmla="*/ 990059 h 2227137"/>
              <a:gd name="connsiteX962" fmla="*/ 1476225 w 2230148"/>
              <a:gd name="connsiteY962" fmla="*/ 1007868 h 2227137"/>
              <a:gd name="connsiteX963" fmla="*/ 1490406 w 2230148"/>
              <a:gd name="connsiteY963" fmla="*/ 1018091 h 2227137"/>
              <a:gd name="connsiteX964" fmla="*/ 1505907 w 2230148"/>
              <a:gd name="connsiteY964" fmla="*/ 1022709 h 2227137"/>
              <a:gd name="connsiteX965" fmla="*/ 1512173 w 2230148"/>
              <a:gd name="connsiteY965" fmla="*/ 1024028 h 2227137"/>
              <a:gd name="connsiteX966" fmla="*/ 1530312 w 2230148"/>
              <a:gd name="connsiteY966" fmla="*/ 1028975 h 2227137"/>
              <a:gd name="connsiteX967" fmla="*/ 1533280 w 2230148"/>
              <a:gd name="connsiteY967" fmla="*/ 1038209 h 2227137"/>
              <a:gd name="connsiteX968" fmla="*/ 1525035 w 2230148"/>
              <a:gd name="connsiteY968" fmla="*/ 1041837 h 2227137"/>
              <a:gd name="connsiteX969" fmla="*/ 1510194 w 2230148"/>
              <a:gd name="connsiteY969" fmla="*/ 1035571 h 2227137"/>
              <a:gd name="connsiteX970" fmla="*/ 1485459 w 2230148"/>
              <a:gd name="connsiteY970" fmla="*/ 1049093 h 2227137"/>
              <a:gd name="connsiteX971" fmla="*/ 1511184 w 2230148"/>
              <a:gd name="connsiteY971" fmla="*/ 1076136 h 2227137"/>
              <a:gd name="connsiteX972" fmla="*/ 1521737 w 2230148"/>
              <a:gd name="connsiteY972" fmla="*/ 1080424 h 2227137"/>
              <a:gd name="connsiteX973" fmla="*/ 1553398 w 2230148"/>
              <a:gd name="connsiteY973" fmla="*/ 1111095 h 2227137"/>
              <a:gd name="connsiteX974" fmla="*/ 1568899 w 2230148"/>
              <a:gd name="connsiteY974" fmla="*/ 1126266 h 2227137"/>
              <a:gd name="connsiteX975" fmla="*/ 1570877 w 2230148"/>
              <a:gd name="connsiteY975" fmla="*/ 1132862 h 2227137"/>
              <a:gd name="connsiteX976" fmla="*/ 1562962 w 2230148"/>
              <a:gd name="connsiteY976" fmla="*/ 1132862 h 2227137"/>
              <a:gd name="connsiteX977" fmla="*/ 1551089 w 2230148"/>
              <a:gd name="connsiteY977" fmla="*/ 1123627 h 2227137"/>
              <a:gd name="connsiteX978" fmla="*/ 1538887 w 2230148"/>
              <a:gd name="connsiteY978" fmla="*/ 1113074 h 2227137"/>
              <a:gd name="connsiteX979" fmla="*/ 1521078 w 2230148"/>
              <a:gd name="connsiteY979" fmla="*/ 1113404 h 2227137"/>
              <a:gd name="connsiteX980" fmla="*/ 1517450 w 2230148"/>
              <a:gd name="connsiteY980" fmla="*/ 1115712 h 2227137"/>
              <a:gd name="connsiteX981" fmla="*/ 1512173 w 2230148"/>
              <a:gd name="connsiteY981" fmla="*/ 1134840 h 2227137"/>
              <a:gd name="connsiteX982" fmla="*/ 1537568 w 2230148"/>
              <a:gd name="connsiteY982" fmla="*/ 1161224 h 2227137"/>
              <a:gd name="connsiteX983" fmla="*/ 1585059 w 2230148"/>
              <a:gd name="connsiteY983" fmla="*/ 1201130 h 2227137"/>
              <a:gd name="connsiteX984" fmla="*/ 1596272 w 2230148"/>
              <a:gd name="connsiteY984" fmla="*/ 1207726 h 2227137"/>
              <a:gd name="connsiteX985" fmla="*/ 1616390 w 2230148"/>
              <a:gd name="connsiteY985" fmla="*/ 1222238 h 2227137"/>
              <a:gd name="connsiteX986" fmla="*/ 1679052 w 2230148"/>
              <a:gd name="connsiteY986" fmla="*/ 1280612 h 2227137"/>
              <a:gd name="connsiteX987" fmla="*/ 1710053 w 2230148"/>
              <a:gd name="connsiteY987" fmla="*/ 1310623 h 2227137"/>
              <a:gd name="connsiteX988" fmla="*/ 1738746 w 2230148"/>
              <a:gd name="connsiteY988" fmla="*/ 1333709 h 2227137"/>
              <a:gd name="connsiteX989" fmla="*/ 1804046 w 2230148"/>
              <a:gd name="connsiteY989" fmla="*/ 1390435 h 2227137"/>
              <a:gd name="connsiteX990" fmla="*/ 1834058 w 2230148"/>
              <a:gd name="connsiteY990" fmla="*/ 1410223 h 2227137"/>
              <a:gd name="connsiteX991" fmla="*/ 1853846 w 2230148"/>
              <a:gd name="connsiteY991" fmla="*/ 1425394 h 2227137"/>
              <a:gd name="connsiteX992" fmla="*/ 1923433 w 2230148"/>
              <a:gd name="connsiteY992" fmla="*/ 1467938 h 2227137"/>
              <a:gd name="connsiteX993" fmla="*/ 1937945 w 2230148"/>
              <a:gd name="connsiteY993" fmla="*/ 1476843 h 2227137"/>
              <a:gd name="connsiteX994" fmla="*/ 1972903 w 2230148"/>
              <a:gd name="connsiteY994" fmla="*/ 1502897 h 2227137"/>
              <a:gd name="connsiteX995" fmla="*/ 1966637 w 2230148"/>
              <a:gd name="connsiteY995" fmla="*/ 1526972 h 2227137"/>
              <a:gd name="connsiteX996" fmla="*/ 1940583 w 2230148"/>
              <a:gd name="connsiteY996" fmla="*/ 1524994 h 2227137"/>
              <a:gd name="connsiteX997" fmla="*/ 1911231 w 2230148"/>
              <a:gd name="connsiteY997" fmla="*/ 1499269 h 2227137"/>
              <a:gd name="connsiteX998" fmla="*/ 1867697 w 2230148"/>
              <a:gd name="connsiteY998" fmla="*/ 1458704 h 2227137"/>
              <a:gd name="connsiteX999" fmla="*/ 1825153 w 2230148"/>
              <a:gd name="connsiteY999" fmla="*/ 1425064 h 2227137"/>
              <a:gd name="connsiteX1000" fmla="*/ 1802397 w 2230148"/>
              <a:gd name="connsiteY1000" fmla="*/ 1422426 h 2227137"/>
              <a:gd name="connsiteX1001" fmla="*/ 1791843 w 2230148"/>
              <a:gd name="connsiteY1001" fmla="*/ 1423745 h 2227137"/>
              <a:gd name="connsiteX1002" fmla="*/ 1767768 w 2230148"/>
              <a:gd name="connsiteY1002" fmla="*/ 1426713 h 2227137"/>
              <a:gd name="connsiteX1003" fmla="*/ 1758863 w 2230148"/>
              <a:gd name="connsiteY1003" fmla="*/ 1423415 h 2227137"/>
              <a:gd name="connsiteX1004" fmla="*/ 1763151 w 2230148"/>
              <a:gd name="connsiteY1004" fmla="*/ 1415500 h 2227137"/>
              <a:gd name="connsiteX1005" fmla="*/ 1777992 w 2230148"/>
              <a:gd name="connsiteY1005" fmla="*/ 1413191 h 2227137"/>
              <a:gd name="connsiteX1006" fmla="*/ 1789205 w 2230148"/>
              <a:gd name="connsiteY1006" fmla="*/ 1407585 h 2227137"/>
              <a:gd name="connsiteX1007" fmla="*/ 1786237 w 2230148"/>
              <a:gd name="connsiteY1007" fmla="*/ 1396701 h 2227137"/>
              <a:gd name="connsiteX1008" fmla="*/ 1738086 w 2230148"/>
              <a:gd name="connsiteY1008" fmla="*/ 1362402 h 2227137"/>
              <a:gd name="connsiteX1009" fmla="*/ 1701149 w 2230148"/>
              <a:gd name="connsiteY1009" fmla="*/ 1338986 h 2227137"/>
              <a:gd name="connsiteX1010" fmla="*/ 1649040 w 2230148"/>
              <a:gd name="connsiteY1010" fmla="*/ 1304357 h 2227137"/>
              <a:gd name="connsiteX1011" fmla="*/ 1587038 w 2230148"/>
              <a:gd name="connsiteY1011" fmla="*/ 1256866 h 2227137"/>
              <a:gd name="connsiteX1012" fmla="*/ 1565601 w 2230148"/>
              <a:gd name="connsiteY1012" fmla="*/ 1226854 h 2227137"/>
              <a:gd name="connsiteX1013" fmla="*/ 1513492 w 2230148"/>
              <a:gd name="connsiteY1013" fmla="*/ 1176395 h 2227137"/>
              <a:gd name="connsiteX1014" fmla="*/ 1494034 w 2230148"/>
              <a:gd name="connsiteY1014" fmla="*/ 1169799 h 2227137"/>
              <a:gd name="connsiteX1015" fmla="*/ 1469629 w 2230148"/>
              <a:gd name="connsiteY1015" fmla="*/ 1159576 h 2227137"/>
              <a:gd name="connsiteX1016" fmla="*/ 1454458 w 2230148"/>
              <a:gd name="connsiteY1016" fmla="*/ 1155288 h 2227137"/>
              <a:gd name="connsiteX1017" fmla="*/ 1448851 w 2230148"/>
              <a:gd name="connsiteY1017" fmla="*/ 1171778 h 2227137"/>
              <a:gd name="connsiteX1018" fmla="*/ 1450830 w 2230148"/>
              <a:gd name="connsiteY1018" fmla="*/ 1182332 h 2227137"/>
              <a:gd name="connsiteX1019" fmla="*/ 1435989 w 2230148"/>
              <a:gd name="connsiteY1019" fmla="*/ 1199811 h 2227137"/>
              <a:gd name="connsiteX1020" fmla="*/ 1425830 w 2230148"/>
              <a:gd name="connsiteY1020" fmla="*/ 1199277 h 2227137"/>
              <a:gd name="connsiteX1021" fmla="*/ 1435990 w 2230148"/>
              <a:gd name="connsiteY1021" fmla="*/ 1200800 h 2227137"/>
              <a:gd name="connsiteX1022" fmla="*/ 1425230 w 2230148"/>
              <a:gd name="connsiteY1022" fmla="*/ 1200718 h 2227137"/>
              <a:gd name="connsiteX1023" fmla="*/ 1417613 w 2230148"/>
              <a:gd name="connsiteY1023" fmla="*/ 1207671 h 2227137"/>
              <a:gd name="connsiteX1024" fmla="*/ 1430713 w 2230148"/>
              <a:gd name="connsiteY1024" fmla="*/ 1246642 h 2227137"/>
              <a:gd name="connsiteX1025" fmla="*/ 1402350 w 2230148"/>
              <a:gd name="connsiteY1025" fmla="*/ 1291165 h 2227137"/>
              <a:gd name="connsiteX1026" fmla="*/ 1400972 w 2230148"/>
              <a:gd name="connsiteY1026" fmla="*/ 1291666 h 2227137"/>
              <a:gd name="connsiteX1027" fmla="*/ 1402350 w 2230148"/>
              <a:gd name="connsiteY1027" fmla="*/ 1291825 h 2227137"/>
              <a:gd name="connsiteX1028" fmla="*/ 1422798 w 2230148"/>
              <a:gd name="connsiteY1028" fmla="*/ 1344263 h 2227137"/>
              <a:gd name="connsiteX1029" fmla="*/ 1426426 w 2230148"/>
              <a:gd name="connsiteY1029" fmla="*/ 1354487 h 2227137"/>
              <a:gd name="connsiteX1030" fmla="*/ 1421808 w 2230148"/>
              <a:gd name="connsiteY1030" fmla="*/ 1357455 h 2227137"/>
              <a:gd name="connsiteX1031" fmla="*/ 1418181 w 2230148"/>
              <a:gd name="connsiteY1031" fmla="*/ 1354817 h 2227137"/>
              <a:gd name="connsiteX1032" fmla="*/ 1407297 w 2230148"/>
              <a:gd name="connsiteY1032" fmla="*/ 1331731 h 2227137"/>
              <a:gd name="connsiteX1033" fmla="*/ 1398063 w 2230148"/>
              <a:gd name="connsiteY1033" fmla="*/ 1304358 h 2227137"/>
              <a:gd name="connsiteX1034" fmla="*/ 1391467 w 2230148"/>
              <a:gd name="connsiteY1034" fmla="*/ 1295783 h 2227137"/>
              <a:gd name="connsiteX1035" fmla="*/ 1392420 w 2230148"/>
              <a:gd name="connsiteY1035" fmla="*/ 1294776 h 2227137"/>
              <a:gd name="connsiteX1036" fmla="*/ 1391466 w 2230148"/>
              <a:gd name="connsiteY1036" fmla="*/ 1295123 h 2227137"/>
              <a:gd name="connsiteX1037" fmla="*/ 1361784 w 2230148"/>
              <a:gd name="connsiteY1037" fmla="*/ 1283910 h 2227137"/>
              <a:gd name="connsiteX1038" fmla="*/ 1344305 w 2230148"/>
              <a:gd name="connsiteY1038" fmla="*/ 1264452 h 2227137"/>
              <a:gd name="connsiteX1039" fmla="*/ 1324517 w 2230148"/>
              <a:gd name="connsiteY1039" fmla="*/ 1277644 h 2227137"/>
              <a:gd name="connsiteX1040" fmla="*/ 1315942 w 2230148"/>
              <a:gd name="connsiteY1040" fmla="*/ 1281931 h 2227137"/>
              <a:gd name="connsiteX1041" fmla="*/ 1309016 w 2230148"/>
              <a:gd name="connsiteY1041" fmla="*/ 1300070 h 2227137"/>
              <a:gd name="connsiteX1042" fmla="*/ 1311325 w 2230148"/>
              <a:gd name="connsiteY1042" fmla="*/ 1318539 h 2227137"/>
              <a:gd name="connsiteX1043" fmla="*/ 1306048 w 2230148"/>
              <a:gd name="connsiteY1043" fmla="*/ 1326784 h 2227137"/>
              <a:gd name="connsiteX1044" fmla="*/ 1297474 w 2230148"/>
              <a:gd name="connsiteY1044" fmla="*/ 1324475 h 2227137"/>
              <a:gd name="connsiteX1045" fmla="*/ 1285601 w 2230148"/>
              <a:gd name="connsiteY1045" fmla="*/ 1299740 h 2227137"/>
              <a:gd name="connsiteX1046" fmla="*/ 1278675 w 2230148"/>
              <a:gd name="connsiteY1046" fmla="*/ 1286548 h 2227137"/>
              <a:gd name="connsiteX1047" fmla="*/ 1266802 w 2230148"/>
              <a:gd name="connsiteY1047" fmla="*/ 1288857 h 2227137"/>
              <a:gd name="connsiteX1048" fmla="*/ 1266143 w 2230148"/>
              <a:gd name="connsiteY1048" fmla="*/ 1303698 h 2227137"/>
              <a:gd name="connsiteX1049" fmla="*/ 1278015 w 2230148"/>
              <a:gd name="connsiteY1049" fmla="*/ 1341295 h 2227137"/>
              <a:gd name="connsiteX1050" fmla="*/ 1279005 w 2230148"/>
              <a:gd name="connsiteY1050" fmla="*/ 1354817 h 2227137"/>
              <a:gd name="connsiteX1051" fmla="*/ 1282303 w 2230148"/>
              <a:gd name="connsiteY1051" fmla="*/ 1375594 h 2227137"/>
              <a:gd name="connsiteX1052" fmla="*/ 1283622 w 2230148"/>
              <a:gd name="connsiteY1052" fmla="*/ 1403627 h 2227137"/>
              <a:gd name="connsiteX1053" fmla="*/ 1287250 w 2230148"/>
              <a:gd name="connsiteY1053" fmla="*/ 1445841 h 2227137"/>
              <a:gd name="connsiteX1054" fmla="*/ 1287250 w 2230148"/>
              <a:gd name="connsiteY1054" fmla="*/ 1447416 h 2227137"/>
              <a:gd name="connsiteX1055" fmla="*/ 1290631 w 2230148"/>
              <a:gd name="connsiteY1055" fmla="*/ 1453427 h 2227137"/>
              <a:gd name="connsiteX1056" fmla="*/ 1287250 w 2230148"/>
              <a:gd name="connsiteY1056" fmla="*/ 1459438 h 2227137"/>
              <a:gd name="connsiteX1057" fmla="*/ 1287250 w 2230148"/>
              <a:gd name="connsiteY1057" fmla="*/ 1523674 h 2227137"/>
              <a:gd name="connsiteX1058" fmla="*/ 1297144 w 2230148"/>
              <a:gd name="connsiteY1058" fmla="*/ 1537196 h 2227137"/>
              <a:gd name="connsiteX1059" fmla="*/ 1320230 w 2230148"/>
              <a:gd name="connsiteY1059" fmla="*/ 1595241 h 2227137"/>
              <a:gd name="connsiteX1060" fmla="*/ 1315612 w 2230148"/>
              <a:gd name="connsiteY1060" fmla="*/ 1616018 h 2227137"/>
              <a:gd name="connsiteX1061" fmla="*/ 1299782 w 2230148"/>
              <a:gd name="connsiteY1061" fmla="*/ 1628880 h 2227137"/>
              <a:gd name="connsiteX1062" fmla="*/ 1293189 w 2230148"/>
              <a:gd name="connsiteY1062" fmla="*/ 1636972 h 2227137"/>
              <a:gd name="connsiteX1063" fmla="*/ 1294898 w 2230148"/>
              <a:gd name="connsiteY1063" fmla="*/ 1639269 h 2227137"/>
              <a:gd name="connsiteX1064" fmla="*/ 1292418 w 2230148"/>
              <a:gd name="connsiteY1064" fmla="*/ 1643052 h 2227137"/>
              <a:gd name="connsiteX1065" fmla="*/ 1292197 w 2230148"/>
              <a:gd name="connsiteY1065" fmla="*/ 1653863 h 2227137"/>
              <a:gd name="connsiteX1066" fmla="*/ 1295824 w 2230148"/>
              <a:gd name="connsiteY1066" fmla="*/ 1669446 h 2227137"/>
              <a:gd name="connsiteX1067" fmla="*/ 1291867 w 2230148"/>
              <a:gd name="connsiteY1067" fmla="*/ 1678680 h 2227137"/>
              <a:gd name="connsiteX1068" fmla="*/ 1283622 w 2230148"/>
              <a:gd name="connsiteY1068" fmla="*/ 1671095 h 2227137"/>
              <a:gd name="connsiteX1069" fmla="*/ 1287844 w 2230148"/>
              <a:gd name="connsiteY1069" fmla="*/ 1649336 h 2227137"/>
              <a:gd name="connsiteX1070" fmla="*/ 1286921 w 2230148"/>
              <a:gd name="connsiteY1070" fmla="*/ 1628550 h 2227137"/>
              <a:gd name="connsiteX1071" fmla="*/ 1287609 w 2230148"/>
              <a:gd name="connsiteY1071" fmla="*/ 1629475 h 2227137"/>
              <a:gd name="connsiteX1072" fmla="*/ 1287580 w 2230148"/>
              <a:gd name="connsiteY1072" fmla="*/ 1627561 h 2227137"/>
              <a:gd name="connsiteX1073" fmla="*/ 1259547 w 2230148"/>
              <a:gd name="connsiteY1073" fmla="*/ 1565559 h 2227137"/>
              <a:gd name="connsiteX1074" fmla="*/ 1267792 w 2230148"/>
              <a:gd name="connsiteY1074" fmla="*/ 1536866 h 2227137"/>
              <a:gd name="connsiteX1075" fmla="*/ 1275377 w 2230148"/>
              <a:gd name="connsiteY1075" fmla="*/ 1486077 h 2227137"/>
              <a:gd name="connsiteX1076" fmla="*/ 1274717 w 2230148"/>
              <a:gd name="connsiteY1076" fmla="*/ 1464310 h 2227137"/>
              <a:gd name="connsiteX1077" fmla="*/ 1274962 w 2230148"/>
              <a:gd name="connsiteY1077" fmla="*/ 1459722 h 2227137"/>
              <a:gd name="connsiteX1078" fmla="*/ 1273634 w 2230148"/>
              <a:gd name="connsiteY1078" fmla="*/ 1452684 h 2227137"/>
              <a:gd name="connsiteX1079" fmla="*/ 1275536 w 2230148"/>
              <a:gd name="connsiteY1079" fmla="*/ 1448961 h 2227137"/>
              <a:gd name="connsiteX1080" fmla="*/ 1276036 w 2230148"/>
              <a:gd name="connsiteY1080" fmla="*/ 1439575 h 2227137"/>
              <a:gd name="connsiteX1081" fmla="*/ 1270430 w 2230148"/>
              <a:gd name="connsiteY1081" fmla="*/ 1400989 h 2227137"/>
              <a:gd name="connsiteX1082" fmla="*/ 1266143 w 2230148"/>
              <a:gd name="connsiteY1082" fmla="*/ 1393073 h 2227137"/>
              <a:gd name="connsiteX1083" fmla="*/ 1263834 w 2230148"/>
              <a:gd name="connsiteY1083" fmla="*/ 1389116 h 2227137"/>
              <a:gd name="connsiteX1084" fmla="*/ 1257898 w 2230148"/>
              <a:gd name="connsiteY1084" fmla="*/ 1343603 h 2227137"/>
              <a:gd name="connsiteX1085" fmla="*/ 1248993 w 2230148"/>
              <a:gd name="connsiteY1085" fmla="*/ 1306006 h 2227137"/>
              <a:gd name="connsiteX1086" fmla="*/ 1245695 w 2230148"/>
              <a:gd name="connsiteY1086" fmla="*/ 1298421 h 2227137"/>
              <a:gd name="connsiteX1087" fmla="*/ 1238439 w 2230148"/>
              <a:gd name="connsiteY1087" fmla="*/ 1304027 h 2227137"/>
              <a:gd name="connsiteX1088" fmla="*/ 1231514 w 2230148"/>
              <a:gd name="connsiteY1088" fmla="*/ 1300730 h 2227137"/>
              <a:gd name="connsiteX1089" fmla="*/ 1234482 w 2230148"/>
              <a:gd name="connsiteY1089" fmla="*/ 1295783 h 2227137"/>
              <a:gd name="connsiteX1090" fmla="*/ 1241078 w 2230148"/>
              <a:gd name="connsiteY1090" fmla="*/ 1289516 h 2227137"/>
              <a:gd name="connsiteX1091" fmla="*/ 1231843 w 2230148"/>
              <a:gd name="connsiteY1091" fmla="*/ 1284569 h 2227137"/>
              <a:gd name="connsiteX1092" fmla="*/ 1196225 w 2230148"/>
              <a:gd name="connsiteY1092" fmla="*/ 1269399 h 2227137"/>
              <a:gd name="connsiteX1093" fmla="*/ 1175118 w 2230148"/>
              <a:gd name="connsiteY1093" fmla="*/ 1229823 h 2227137"/>
              <a:gd name="connsiteX1094" fmla="*/ 1163905 w 2230148"/>
              <a:gd name="connsiteY1094" fmla="*/ 1241696 h 2227137"/>
              <a:gd name="connsiteX1095" fmla="*/ 1170171 w 2230148"/>
              <a:gd name="connsiteY1095" fmla="*/ 1227844 h 2227137"/>
              <a:gd name="connsiteX1096" fmla="*/ 1171160 w 2230148"/>
              <a:gd name="connsiteY1096" fmla="*/ 1211684 h 2227137"/>
              <a:gd name="connsiteX1097" fmla="*/ 1155000 w 2230148"/>
              <a:gd name="connsiteY1097" fmla="*/ 1206407 h 2227137"/>
              <a:gd name="connsiteX1098" fmla="*/ 1154295 w 2230148"/>
              <a:gd name="connsiteY1098" fmla="*/ 1214745 h 2227137"/>
              <a:gd name="connsiteX1099" fmla="*/ 1154506 w 2230148"/>
              <a:gd name="connsiteY1099" fmla="*/ 1220464 h 2227137"/>
              <a:gd name="connsiteX1100" fmla="*/ 1152927 w 2230148"/>
              <a:gd name="connsiteY1100" fmla="*/ 1226233 h 2227137"/>
              <a:gd name="connsiteX1101" fmla="*/ 1152032 w 2230148"/>
              <a:gd name="connsiteY1101" fmla="*/ 1232461 h 2227137"/>
              <a:gd name="connsiteX1102" fmla="*/ 1144776 w 2230148"/>
              <a:gd name="connsiteY1102" fmla="*/ 1271048 h 2227137"/>
              <a:gd name="connsiteX1103" fmla="*/ 1155330 w 2230148"/>
              <a:gd name="connsiteY1103" fmla="*/ 1283250 h 2227137"/>
              <a:gd name="connsiteX1104" fmla="*/ 1159287 w 2230148"/>
              <a:gd name="connsiteY1104" fmla="*/ 1285559 h 2227137"/>
              <a:gd name="connsiteX1105" fmla="*/ 1166213 w 2230148"/>
              <a:gd name="connsiteY1105" fmla="*/ 1319528 h 2227137"/>
              <a:gd name="connsiteX1106" fmla="*/ 1151702 w 2230148"/>
              <a:gd name="connsiteY1106" fmla="*/ 1337007 h 2227137"/>
              <a:gd name="connsiteX1107" fmla="*/ 1143127 w 2230148"/>
              <a:gd name="connsiteY1107" fmla="*/ 1337337 h 2227137"/>
              <a:gd name="connsiteX1108" fmla="*/ 1128616 w 2230148"/>
              <a:gd name="connsiteY1108" fmla="*/ 1350199 h 2227137"/>
              <a:gd name="connsiteX1109" fmla="*/ 1121361 w 2230148"/>
              <a:gd name="connsiteY1109" fmla="*/ 1374605 h 2227137"/>
              <a:gd name="connsiteX1110" fmla="*/ 1126637 w 2230148"/>
              <a:gd name="connsiteY1110" fmla="*/ 1393403 h 2227137"/>
              <a:gd name="connsiteX1111" fmla="*/ 1110148 w 2230148"/>
              <a:gd name="connsiteY1111" fmla="*/ 1406265 h 2227137"/>
              <a:gd name="connsiteX1112" fmla="*/ 1096296 w 2230148"/>
              <a:gd name="connsiteY1112" fmla="*/ 1462991 h 2227137"/>
              <a:gd name="connsiteX1113" fmla="*/ 1092008 w 2230148"/>
              <a:gd name="connsiteY1113" fmla="*/ 1484758 h 2227137"/>
              <a:gd name="connsiteX1114" fmla="*/ 1091504 w 2230148"/>
              <a:gd name="connsiteY1114" fmla="*/ 1492387 h 2227137"/>
              <a:gd name="connsiteX1115" fmla="*/ 1096002 w 2230148"/>
              <a:gd name="connsiteY1115" fmla="*/ 1485417 h 2227137"/>
              <a:gd name="connsiteX1116" fmla="*/ 1096002 w 2230148"/>
              <a:gd name="connsiteY1116" fmla="*/ 1507076 h 2227137"/>
              <a:gd name="connsiteX1117" fmla="*/ 1089403 w 2230148"/>
              <a:gd name="connsiteY1117" fmla="*/ 1513167 h 2227137"/>
              <a:gd name="connsiteX1118" fmla="*/ 1089370 w 2230148"/>
              <a:gd name="connsiteY1118" fmla="*/ 1513450 h 2227137"/>
              <a:gd name="connsiteX1119" fmla="*/ 1092668 w 2230148"/>
              <a:gd name="connsiteY1119" fmla="*/ 1571825 h 2227137"/>
              <a:gd name="connsiteX1120" fmla="*/ 1092668 w 2230148"/>
              <a:gd name="connsiteY1120" fmla="*/ 1586666 h 2227137"/>
              <a:gd name="connsiteX1121" fmla="*/ 1076508 w 2230148"/>
              <a:gd name="connsiteY1121" fmla="*/ 1552697 h 2227137"/>
              <a:gd name="connsiteX1122" fmla="*/ 1072220 w 2230148"/>
              <a:gd name="connsiteY1122" fmla="*/ 1548409 h 2227137"/>
              <a:gd name="connsiteX1123" fmla="*/ 1081125 w 2230148"/>
              <a:gd name="connsiteY1123" fmla="*/ 1515759 h 2227137"/>
              <a:gd name="connsiteX1124" fmla="*/ 1080466 w 2230148"/>
              <a:gd name="connsiteY1124" fmla="*/ 1500258 h 2227137"/>
              <a:gd name="connsiteX1125" fmla="*/ 1078816 w 2230148"/>
              <a:gd name="connsiteY1125" fmla="*/ 1479481 h 2227137"/>
              <a:gd name="connsiteX1126" fmla="*/ 1082114 w 2230148"/>
              <a:gd name="connsiteY1126" fmla="*/ 1452108 h 2227137"/>
              <a:gd name="connsiteX1127" fmla="*/ 1110807 w 2230148"/>
              <a:gd name="connsiteY1127" fmla="*/ 1375924 h 2227137"/>
              <a:gd name="connsiteX1128" fmla="*/ 1116744 w 2230148"/>
              <a:gd name="connsiteY1128" fmla="*/ 1303698 h 2227137"/>
              <a:gd name="connsiteX1129" fmla="*/ 1118722 w 2230148"/>
              <a:gd name="connsiteY1129" fmla="*/ 1282591 h 2227137"/>
              <a:gd name="connsiteX1130" fmla="*/ 1122680 w 2230148"/>
              <a:gd name="connsiteY1130" fmla="*/ 1258186 h 2227137"/>
              <a:gd name="connsiteX1131" fmla="*/ 1130595 w 2230148"/>
              <a:gd name="connsiteY1131" fmla="*/ 1206737 h 2227137"/>
              <a:gd name="connsiteX1132" fmla="*/ 1130053 w 2230148"/>
              <a:gd name="connsiteY1132" fmla="*/ 1200383 h 2227137"/>
              <a:gd name="connsiteX1133" fmla="*/ 1126309 w 2230148"/>
              <a:gd name="connsiteY1133" fmla="*/ 1192349 h 2227137"/>
              <a:gd name="connsiteX1134" fmla="*/ 1122174 w 2230148"/>
              <a:gd name="connsiteY1134" fmla="*/ 1181497 h 2227137"/>
              <a:gd name="connsiteX1135" fmla="*/ 1120371 w 2230148"/>
              <a:gd name="connsiteY1135" fmla="*/ 1179693 h 2227137"/>
              <a:gd name="connsiteX1136" fmla="*/ 1119721 w 2230148"/>
              <a:gd name="connsiteY1136" fmla="*/ 1179283 h 2227137"/>
              <a:gd name="connsiteX1137" fmla="*/ 1107057 w 2230148"/>
              <a:gd name="connsiteY1137" fmla="*/ 1178498 h 2227137"/>
              <a:gd name="connsiteX1138" fmla="*/ 1097463 w 2230148"/>
              <a:gd name="connsiteY1138" fmla="*/ 1180486 h 2227137"/>
              <a:gd name="connsiteX1139" fmla="*/ 1096626 w 2230148"/>
              <a:gd name="connsiteY1139" fmla="*/ 1181672 h 2227137"/>
              <a:gd name="connsiteX1140" fmla="*/ 1094526 w 2230148"/>
              <a:gd name="connsiteY1140" fmla="*/ 1187709 h 2227137"/>
              <a:gd name="connsiteX1141" fmla="*/ 1096213 w 2230148"/>
              <a:gd name="connsiteY1141" fmla="*/ 1200594 h 2227137"/>
              <a:gd name="connsiteX1142" fmla="*/ 1095365 w 2230148"/>
              <a:gd name="connsiteY1142" fmla="*/ 1207401 h 2227137"/>
              <a:gd name="connsiteX1143" fmla="*/ 1092823 w 2230148"/>
              <a:gd name="connsiteY1143" fmla="*/ 1209919 h 2227137"/>
              <a:gd name="connsiteX1144" fmla="*/ 1092668 w 2230148"/>
              <a:gd name="connsiteY1144" fmla="*/ 1212673 h 2227137"/>
              <a:gd name="connsiteX1145" fmla="*/ 1086732 w 2230148"/>
              <a:gd name="connsiteY1145" fmla="*/ 1248622 h 2227137"/>
              <a:gd name="connsiteX1146" fmla="*/ 1084987 w 2230148"/>
              <a:gd name="connsiteY1146" fmla="*/ 1255450 h 2227137"/>
              <a:gd name="connsiteX1147" fmla="*/ 1088052 w 2230148"/>
              <a:gd name="connsiteY1147" fmla="*/ 1259834 h 2227137"/>
              <a:gd name="connsiteX1148" fmla="*/ 1088052 w 2230148"/>
              <a:gd name="connsiteY1148" fmla="*/ 1259835 h 2227137"/>
              <a:gd name="connsiteX1149" fmla="*/ 1089413 w 2230148"/>
              <a:gd name="connsiteY1149" fmla="*/ 1255094 h 2227137"/>
              <a:gd name="connsiteX1150" fmla="*/ 1092999 w 2230148"/>
              <a:gd name="connsiteY1150" fmla="*/ 1253569 h 2227137"/>
              <a:gd name="connsiteX1151" fmla="*/ 1092010 w 2230148"/>
              <a:gd name="connsiteY1151" fmla="*/ 1261154 h 2227137"/>
              <a:gd name="connsiteX1152" fmla="*/ 1088712 w 2230148"/>
              <a:gd name="connsiteY1152" fmla="*/ 1275006 h 2227137"/>
              <a:gd name="connsiteX1153" fmla="*/ 1088711 w 2230148"/>
              <a:gd name="connsiteY1153" fmla="*/ 1275005 h 2227137"/>
              <a:gd name="connsiteX1154" fmla="*/ 1082528 w 2230148"/>
              <a:gd name="connsiteY1154" fmla="*/ 1279458 h 2227137"/>
              <a:gd name="connsiteX1155" fmla="*/ 1078406 w 2230148"/>
              <a:gd name="connsiteY1155" fmla="*/ 1279192 h 2227137"/>
              <a:gd name="connsiteX1156" fmla="*/ 1075848 w 2230148"/>
              <a:gd name="connsiteY1156" fmla="*/ 1282261 h 2227137"/>
              <a:gd name="connsiteX1157" fmla="*/ 1073541 w 2230148"/>
              <a:gd name="connsiteY1157" fmla="*/ 1282607 h 2227137"/>
              <a:gd name="connsiteX1158" fmla="*/ 1073541 w 2230148"/>
              <a:gd name="connsiteY1158" fmla="*/ 1296442 h 2227137"/>
              <a:gd name="connsiteX1159" fmla="*/ 1069913 w 2230148"/>
              <a:gd name="connsiteY1159" fmla="*/ 1301719 h 2227137"/>
              <a:gd name="connsiteX1160" fmla="*/ 1068264 w 2230148"/>
              <a:gd name="connsiteY1160" fmla="*/ 1296442 h 2227137"/>
              <a:gd name="connsiteX1161" fmla="*/ 1069253 w 2230148"/>
              <a:gd name="connsiteY1161" fmla="*/ 1283580 h 2227137"/>
              <a:gd name="connsiteX1162" fmla="*/ 1070103 w 2230148"/>
              <a:gd name="connsiteY1162" fmla="*/ 1283123 h 2227137"/>
              <a:gd name="connsiteX1163" fmla="*/ 1069252 w 2230148"/>
              <a:gd name="connsiteY1163" fmla="*/ 1283250 h 2227137"/>
              <a:gd name="connsiteX1164" fmla="*/ 1054412 w 2230148"/>
              <a:gd name="connsiteY1164" fmla="*/ 1233780 h 2227137"/>
              <a:gd name="connsiteX1165" fmla="*/ 1064635 w 2230148"/>
              <a:gd name="connsiteY1165" fmla="*/ 1190576 h 2227137"/>
              <a:gd name="connsiteX1166" fmla="*/ 1066284 w 2230148"/>
              <a:gd name="connsiteY1166" fmla="*/ 1181012 h 2227137"/>
              <a:gd name="connsiteX1167" fmla="*/ 1073135 w 2230148"/>
              <a:gd name="connsiteY1167" fmla="*/ 1169921 h 2227137"/>
              <a:gd name="connsiteX1168" fmla="*/ 1070490 w 2230148"/>
              <a:gd name="connsiteY1168" fmla="*/ 1167862 h 2227137"/>
              <a:gd name="connsiteX1169" fmla="*/ 1066945 w 2230148"/>
              <a:gd name="connsiteY1169" fmla="*/ 1162214 h 2227137"/>
              <a:gd name="connsiteX1170" fmla="*/ 1066944 w 2230148"/>
              <a:gd name="connsiteY1170" fmla="*/ 1162214 h 2227137"/>
              <a:gd name="connsiteX1171" fmla="*/ 1053752 w 2230148"/>
              <a:gd name="connsiteY1171" fmla="*/ 1159246 h 2227137"/>
              <a:gd name="connsiteX1172" fmla="*/ 1053318 w 2230148"/>
              <a:gd name="connsiteY1172" fmla="*/ 1159202 h 2227137"/>
              <a:gd name="connsiteX1173" fmla="*/ 1053423 w 2230148"/>
              <a:gd name="connsiteY1173" fmla="*/ 1159246 h 2227137"/>
              <a:gd name="connsiteX1174" fmla="*/ 1041221 w 2230148"/>
              <a:gd name="connsiteY1174" fmla="*/ 1159823 h 2227137"/>
              <a:gd name="connsiteX1175" fmla="*/ 1038541 w 2230148"/>
              <a:gd name="connsiteY1175" fmla="*/ 1159624 h 2227137"/>
              <a:gd name="connsiteX1176" fmla="*/ 1030336 w 2230148"/>
              <a:gd name="connsiteY1176" fmla="*/ 1161554 h 2227137"/>
              <a:gd name="connsiteX1177" fmla="*/ 881267 w 2230148"/>
              <a:gd name="connsiteY1177" fmla="*/ 1194864 h 2227137"/>
              <a:gd name="connsiteX1178" fmla="*/ 876373 w 2230148"/>
              <a:gd name="connsiteY1178" fmla="*/ 1195122 h 2227137"/>
              <a:gd name="connsiteX1179" fmla="*/ 873080 w 2230148"/>
              <a:gd name="connsiteY1179" fmla="*/ 1198060 h 2227137"/>
              <a:gd name="connsiteX1180" fmla="*/ 852905 w 2230148"/>
              <a:gd name="connsiteY1180" fmla="*/ 1196989 h 2227137"/>
              <a:gd name="connsiteX1181" fmla="*/ 855866 w 2230148"/>
              <a:gd name="connsiteY1181" fmla="*/ 1196144 h 2227137"/>
              <a:gd name="connsiteX1182" fmla="*/ 815472 w 2230148"/>
              <a:gd name="connsiteY1182" fmla="*/ 1191484 h 2227137"/>
              <a:gd name="connsiteX1183" fmla="*/ 780678 w 2230148"/>
              <a:gd name="connsiteY1183" fmla="*/ 1170459 h 2227137"/>
              <a:gd name="connsiteX1184" fmla="*/ 792221 w 2230148"/>
              <a:gd name="connsiteY1184" fmla="*/ 1126266 h 2227137"/>
              <a:gd name="connsiteX1185" fmla="*/ 810360 w 2230148"/>
              <a:gd name="connsiteY1185" fmla="*/ 1119340 h 2227137"/>
              <a:gd name="connsiteX1186" fmla="*/ 818934 w 2230148"/>
              <a:gd name="connsiteY1186" fmla="*/ 1089988 h 2227137"/>
              <a:gd name="connsiteX1187" fmla="*/ 817912 w 2230148"/>
              <a:gd name="connsiteY1187" fmla="*/ 1088089 h 2227137"/>
              <a:gd name="connsiteX1188" fmla="*/ 804094 w 2230148"/>
              <a:gd name="connsiteY1188" fmla="*/ 1093616 h 2227137"/>
              <a:gd name="connsiteX1189" fmla="*/ 816626 w 2230148"/>
              <a:gd name="connsiteY1189" fmla="*/ 1085371 h 2227137"/>
              <a:gd name="connsiteX1190" fmla="*/ 816752 w 2230148"/>
              <a:gd name="connsiteY1190" fmla="*/ 1085497 h 2227137"/>
              <a:gd name="connsiteX1191" fmla="*/ 835754 w 2230148"/>
              <a:gd name="connsiteY1191" fmla="*/ 1054699 h 2227137"/>
              <a:gd name="connsiteX1192" fmla="*/ 836084 w 2230148"/>
              <a:gd name="connsiteY1192" fmla="*/ 1041177 h 2227137"/>
              <a:gd name="connsiteX1193" fmla="*/ 832642 w 2230148"/>
              <a:gd name="connsiteY1193" fmla="*/ 1042739 h 2227137"/>
              <a:gd name="connsiteX1194" fmla="*/ 830973 w 2230148"/>
              <a:gd name="connsiteY1194" fmla="*/ 1045094 h 2227137"/>
              <a:gd name="connsiteX1195" fmla="*/ 833776 w 2230148"/>
              <a:gd name="connsiteY1195" fmla="*/ 1055029 h 2227137"/>
              <a:gd name="connsiteX1196" fmla="*/ 825737 w 2230148"/>
              <a:gd name="connsiteY1196" fmla="*/ 1050247 h 2227137"/>
              <a:gd name="connsiteX1197" fmla="*/ 821415 w 2230148"/>
              <a:gd name="connsiteY1197" fmla="*/ 1049241 h 2227137"/>
              <a:gd name="connsiteX1198" fmla="*/ 819264 w 2230148"/>
              <a:gd name="connsiteY1198" fmla="*/ 1050742 h 2227137"/>
              <a:gd name="connsiteX1199" fmla="*/ 791231 w 2230148"/>
              <a:gd name="connsiteY1199" fmla="*/ 1074817 h 2227137"/>
              <a:gd name="connsiteX1200" fmla="*/ 753964 w 2230148"/>
              <a:gd name="connsiteY1200" fmla="*/ 1109446 h 2227137"/>
              <a:gd name="connsiteX1201" fmla="*/ 738134 w 2230148"/>
              <a:gd name="connsiteY1201" fmla="*/ 1112414 h 2227137"/>
              <a:gd name="connsiteX1202" fmla="*/ 730219 w 2230148"/>
              <a:gd name="connsiteY1202" fmla="*/ 1096584 h 2227137"/>
              <a:gd name="connsiteX1203" fmla="*/ 741432 w 2230148"/>
              <a:gd name="connsiteY1203" fmla="*/ 1086690 h 2227137"/>
              <a:gd name="connsiteX1204" fmla="*/ 785625 w 2230148"/>
              <a:gd name="connsiteY1204" fmla="*/ 1059317 h 2227137"/>
              <a:gd name="connsiteX1205" fmla="*/ 814977 w 2230148"/>
              <a:gd name="connsiteY1205" fmla="*/ 1027326 h 2227137"/>
              <a:gd name="connsiteX1206" fmla="*/ 817651 w 2230148"/>
              <a:gd name="connsiteY1206" fmla="*/ 1025499 h 2227137"/>
              <a:gd name="connsiteX1207" fmla="*/ 821244 w 2230148"/>
              <a:gd name="connsiteY1207" fmla="*/ 1014464 h 2227137"/>
              <a:gd name="connsiteX1208" fmla="*/ 822233 w 2230148"/>
              <a:gd name="connsiteY1208" fmla="*/ 998963 h 2227137"/>
              <a:gd name="connsiteX1209" fmla="*/ 823223 w 2230148"/>
              <a:gd name="connsiteY1209" fmla="*/ 991048 h 2227137"/>
              <a:gd name="connsiteX1210" fmla="*/ 827345 w 2230148"/>
              <a:gd name="connsiteY1210" fmla="*/ 990430 h 2227137"/>
              <a:gd name="connsiteX1211" fmla="*/ 830478 w 2230148"/>
              <a:gd name="connsiteY1211" fmla="*/ 993027 h 2227137"/>
              <a:gd name="connsiteX1212" fmla="*/ 835884 w 2230148"/>
              <a:gd name="connsiteY1212" fmla="*/ 991946 h 2227137"/>
              <a:gd name="connsiteX1213" fmla="*/ 834435 w 2230148"/>
              <a:gd name="connsiteY1213" fmla="*/ 984122 h 2227137"/>
              <a:gd name="connsiteX1214" fmla="*/ 833692 w 2230148"/>
              <a:gd name="connsiteY1214" fmla="*/ 982387 h 2227137"/>
              <a:gd name="connsiteX1215" fmla="*/ 826026 w 2230148"/>
              <a:gd name="connsiteY1215" fmla="*/ 980000 h 2227137"/>
              <a:gd name="connsiteX1216" fmla="*/ 822956 w 2230148"/>
              <a:gd name="connsiteY1216" fmla="*/ 970144 h 2227137"/>
              <a:gd name="connsiteX1217" fmla="*/ 822893 w 2230148"/>
              <a:gd name="connsiteY1217" fmla="*/ 970270 h 2227137"/>
              <a:gd name="connsiteX1218" fmla="*/ 813823 w 2230148"/>
              <a:gd name="connsiteY1218" fmla="*/ 962355 h 2227137"/>
              <a:gd name="connsiteX1219" fmla="*/ 816058 w 2230148"/>
              <a:gd name="connsiteY1219" fmla="*/ 952892 h 2227137"/>
              <a:gd name="connsiteX1220" fmla="*/ 815966 w 2230148"/>
              <a:gd name="connsiteY1220" fmla="*/ 952791 h 2227137"/>
              <a:gd name="connsiteX1221" fmla="*/ 802115 w 2230148"/>
              <a:gd name="connsiteY1221" fmla="*/ 937620 h 2227137"/>
              <a:gd name="connsiteX1222" fmla="*/ 800037 w 2230148"/>
              <a:gd name="connsiteY1222" fmla="*/ 935958 h 2227137"/>
              <a:gd name="connsiteX1223" fmla="*/ 796838 w 2230148"/>
              <a:gd name="connsiteY1223" fmla="*/ 936631 h 2227137"/>
              <a:gd name="connsiteX1224" fmla="*/ 782657 w 2230148"/>
              <a:gd name="connsiteY1224" fmla="*/ 930035 h 2227137"/>
              <a:gd name="connsiteX1225" fmla="*/ 779129 w 2230148"/>
              <a:gd name="connsiteY1225" fmla="*/ 919232 h 2227137"/>
              <a:gd name="connsiteX1226" fmla="*/ 775731 w 2230148"/>
              <a:gd name="connsiteY1226" fmla="*/ 916513 h 2227137"/>
              <a:gd name="connsiteX1227" fmla="*/ 726591 w 2230148"/>
              <a:gd name="connsiteY1227" fmla="*/ 892438 h 2227137"/>
              <a:gd name="connsiteX1228" fmla="*/ 721870 w 2230148"/>
              <a:gd name="connsiteY1228" fmla="*/ 891022 h 2227137"/>
              <a:gd name="connsiteX1229" fmla="*/ 719006 w 2230148"/>
              <a:gd name="connsiteY1229" fmla="*/ 891902 h 2227137"/>
              <a:gd name="connsiteX1230" fmla="*/ 715698 w 2230148"/>
              <a:gd name="connsiteY1230" fmla="*/ 891093 h 2227137"/>
              <a:gd name="connsiteX1231" fmla="*/ 715116 w 2230148"/>
              <a:gd name="connsiteY1231" fmla="*/ 888996 h 2227137"/>
              <a:gd name="connsiteX1232" fmla="*/ 713399 w 2230148"/>
              <a:gd name="connsiteY1232" fmla="*/ 888480 h 2227137"/>
              <a:gd name="connsiteX1233" fmla="*/ 683387 w 2230148"/>
              <a:gd name="connsiteY1233" fmla="*/ 886172 h 2227137"/>
              <a:gd name="connsiteX1234" fmla="*/ 681898 w 2230148"/>
              <a:gd name="connsiteY1234" fmla="*/ 886148 h 2227137"/>
              <a:gd name="connsiteX1235" fmla="*/ 683387 w 2230148"/>
              <a:gd name="connsiteY1235" fmla="*/ 886979 h 2227137"/>
              <a:gd name="connsiteX1236" fmla="*/ 660961 w 2230148"/>
              <a:gd name="connsiteY1236" fmla="*/ 886026 h 2227137"/>
              <a:gd name="connsiteX1237" fmla="*/ 661221 w 2230148"/>
              <a:gd name="connsiteY1237" fmla="*/ 885906 h 2227137"/>
              <a:gd name="connsiteX1238" fmla="*/ 624147 w 2230148"/>
              <a:gd name="connsiteY1238" fmla="*/ 887285 h 2227137"/>
              <a:gd name="connsiteX1239" fmla="*/ 585107 w 2230148"/>
              <a:gd name="connsiteY1239" fmla="*/ 882544 h 2227137"/>
              <a:gd name="connsiteX1240" fmla="*/ 522115 w 2230148"/>
              <a:gd name="connsiteY1240" fmla="*/ 839670 h 2227137"/>
              <a:gd name="connsiteX1241" fmla="*/ 513629 w 2230148"/>
              <a:gd name="connsiteY1241" fmla="*/ 831357 h 2227137"/>
              <a:gd name="connsiteX1242" fmla="*/ 513417 w 2230148"/>
              <a:gd name="connsiteY1242" fmla="*/ 831219 h 2227137"/>
              <a:gd name="connsiteX1243" fmla="*/ 513292 w 2230148"/>
              <a:gd name="connsiteY1243" fmla="*/ 831027 h 2227137"/>
              <a:gd name="connsiteX1244" fmla="*/ 505955 w 2230148"/>
              <a:gd name="connsiteY1244" fmla="*/ 823840 h 2227137"/>
              <a:gd name="connsiteX1245" fmla="*/ 464070 w 2230148"/>
              <a:gd name="connsiteY1245" fmla="*/ 768763 h 2227137"/>
              <a:gd name="connsiteX1246" fmla="*/ 458793 w 2230148"/>
              <a:gd name="connsiteY1246" fmla="*/ 736772 h 2227137"/>
              <a:gd name="connsiteX1247" fmla="*/ 398770 w 2230148"/>
              <a:gd name="connsiteY1247" fmla="*/ 647396 h 2227137"/>
              <a:gd name="connsiteX1248" fmla="*/ 354247 w 2230148"/>
              <a:gd name="connsiteY1248" fmla="*/ 622661 h 2227137"/>
              <a:gd name="connsiteX1249" fmla="*/ 244094 w 2230148"/>
              <a:gd name="connsiteY1249" fmla="*/ 581436 h 2227137"/>
              <a:gd name="connsiteX1250" fmla="*/ 231232 w 2230148"/>
              <a:gd name="connsiteY1250" fmla="*/ 575500 h 2227137"/>
              <a:gd name="connsiteX1251" fmla="*/ 181102 w 2230148"/>
              <a:gd name="connsiteY1251" fmla="*/ 557031 h 2227137"/>
              <a:gd name="connsiteX1252" fmla="*/ 160325 w 2230148"/>
              <a:gd name="connsiteY1252" fmla="*/ 550435 h 2227137"/>
              <a:gd name="connsiteX1253" fmla="*/ 33022 w 2230148"/>
              <a:gd name="connsiteY1253" fmla="*/ 510200 h 2227137"/>
              <a:gd name="connsiteX1254" fmla="*/ 6308 w 2230148"/>
              <a:gd name="connsiteY1254" fmla="*/ 497997 h 2227137"/>
              <a:gd name="connsiteX1255" fmla="*/ 702 w 2230148"/>
              <a:gd name="connsiteY1255" fmla="*/ 485464 h 2227137"/>
              <a:gd name="connsiteX1256" fmla="*/ 12575 w 2230148"/>
              <a:gd name="connsiteY1256" fmla="*/ 482496 h 2227137"/>
              <a:gd name="connsiteX1257" fmla="*/ 47204 w 2230148"/>
              <a:gd name="connsiteY1257" fmla="*/ 495358 h 2227137"/>
              <a:gd name="connsiteX1258" fmla="*/ 53140 w 2230148"/>
              <a:gd name="connsiteY1258" fmla="*/ 497997 h 2227137"/>
              <a:gd name="connsiteX1259" fmla="*/ 128994 w 2230148"/>
              <a:gd name="connsiteY1259" fmla="*/ 521742 h 2227137"/>
              <a:gd name="connsiteX1260" fmla="*/ 201880 w 2230148"/>
              <a:gd name="connsiteY1260" fmla="*/ 541201 h 2227137"/>
              <a:gd name="connsiteX1261" fmla="*/ 186049 w 2230148"/>
              <a:gd name="connsiteY1261" fmla="*/ 524381 h 2227137"/>
              <a:gd name="connsiteX1262" fmla="*/ 186722 w 2230148"/>
              <a:gd name="connsiteY1262" fmla="*/ 522951 h 2227137"/>
              <a:gd name="connsiteX1263" fmla="*/ 149112 w 2230148"/>
              <a:gd name="connsiteY1263" fmla="*/ 497338 h 2227137"/>
              <a:gd name="connsiteX1264" fmla="*/ 170837 w 2230148"/>
              <a:gd name="connsiteY1264" fmla="*/ 505377 h 2227137"/>
              <a:gd name="connsiteX1265" fmla="*/ 189077 w 2230148"/>
              <a:gd name="connsiteY1265" fmla="*/ 518904 h 2227137"/>
              <a:gd name="connsiteX1266" fmla="*/ 205343 w 2230148"/>
              <a:gd name="connsiteY1266" fmla="*/ 524340 h 2227137"/>
              <a:gd name="connsiteX1267" fmla="*/ 221008 w 2230148"/>
              <a:gd name="connsiteY1267" fmla="*/ 532626 h 2227137"/>
              <a:gd name="connsiteX1268" fmla="*/ 236179 w 2230148"/>
              <a:gd name="connsiteY1268" fmla="*/ 541201 h 2227137"/>
              <a:gd name="connsiteX1269" fmla="*/ 311703 w 2230148"/>
              <a:gd name="connsiteY1269" fmla="*/ 554063 h 2227137"/>
              <a:gd name="connsiteX1270" fmla="*/ 325554 w 2230148"/>
              <a:gd name="connsiteY1270" fmla="*/ 532626 h 2227137"/>
              <a:gd name="connsiteX1271" fmla="*/ 312033 w 2230148"/>
              <a:gd name="connsiteY1271" fmla="*/ 501625 h 2227137"/>
              <a:gd name="connsiteX1272" fmla="*/ 261573 w 2230148"/>
              <a:gd name="connsiteY1272" fmla="*/ 404664 h 2227137"/>
              <a:gd name="connsiteX1273" fmla="*/ 235519 w 2230148"/>
              <a:gd name="connsiteY1273" fmla="*/ 396749 h 2227137"/>
              <a:gd name="connsiteX1274" fmla="*/ 169559 w 2230148"/>
              <a:gd name="connsiteY1274" fmla="*/ 375311 h 2227137"/>
              <a:gd name="connsiteX1275" fmla="*/ 166591 w 2230148"/>
              <a:gd name="connsiteY1275" fmla="*/ 334416 h 2227137"/>
              <a:gd name="connsiteX1276" fmla="*/ 162633 w 2230148"/>
              <a:gd name="connsiteY1276" fmla="*/ 313309 h 2227137"/>
              <a:gd name="connsiteX1277" fmla="*/ 141526 w 2230148"/>
              <a:gd name="connsiteY1277" fmla="*/ 280659 h 2227137"/>
              <a:gd name="connsiteX1278" fmla="*/ 117121 w 2230148"/>
              <a:gd name="connsiteY1278" fmla="*/ 253945 h 2227137"/>
              <a:gd name="connsiteX1279" fmla="*/ 96674 w 2230148"/>
              <a:gd name="connsiteY1279" fmla="*/ 205465 h 2227137"/>
              <a:gd name="connsiteX1280" fmla="*/ 83812 w 2230148"/>
              <a:gd name="connsiteY1280" fmla="*/ 164570 h 2227137"/>
              <a:gd name="connsiteX1281" fmla="*/ 69630 w 2230148"/>
              <a:gd name="connsiteY1281" fmla="*/ 152697 h 2227137"/>
              <a:gd name="connsiteX1282" fmla="*/ 57757 w 2230148"/>
              <a:gd name="connsiteY1282" fmla="*/ 126972 h 2227137"/>
              <a:gd name="connsiteX1283" fmla="*/ 56438 w 2230148"/>
              <a:gd name="connsiteY1283" fmla="*/ 103556 h 2227137"/>
              <a:gd name="connsiteX1284" fmla="*/ 48853 w 2230148"/>
              <a:gd name="connsiteY1284" fmla="*/ 61342 h 2227137"/>
              <a:gd name="connsiteX1285" fmla="*/ 35990 w 2230148"/>
              <a:gd name="connsiteY1285" fmla="*/ 37267 h 2227137"/>
              <a:gd name="connsiteX1286" fmla="*/ 27416 w 2230148"/>
              <a:gd name="connsiteY1286" fmla="*/ 28692 h 2227137"/>
              <a:gd name="connsiteX1287" fmla="*/ 35001 w 2230148"/>
              <a:gd name="connsiteY1287" fmla="*/ 6266 h 2227137"/>
              <a:gd name="connsiteX1288" fmla="*/ 54377 w 2230148"/>
              <a:gd name="connsiteY1288" fmla="*/ 2020 h 2227137"/>
              <a:gd name="connsiteX1289" fmla="*/ 191327 w 2230148"/>
              <a:gd name="connsiteY1289" fmla="*/ 0 h 2227137"/>
              <a:gd name="connsiteX1290" fmla="*/ 200561 w 2230148"/>
              <a:gd name="connsiteY1290" fmla="*/ 11213 h 2227137"/>
              <a:gd name="connsiteX1291" fmla="*/ 194955 w 2230148"/>
              <a:gd name="connsiteY1291" fmla="*/ 14181 h 2227137"/>
              <a:gd name="connsiteX1292" fmla="*/ 186050 w 2230148"/>
              <a:gd name="connsiteY1292" fmla="*/ 4947 h 2227137"/>
              <a:gd name="connsiteX1293" fmla="*/ 191327 w 2230148"/>
              <a:gd name="connsiteY1293" fmla="*/ 0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2230148" h="2227137">
                <a:moveTo>
                  <a:pt x="1010879" y="2126548"/>
                </a:moveTo>
                <a:cubicBezTo>
                  <a:pt x="1014837" y="2126548"/>
                  <a:pt x="1014837" y="2128527"/>
                  <a:pt x="1013187" y="2131165"/>
                </a:cubicBezTo>
                <a:cubicBezTo>
                  <a:pt x="1012528" y="2135453"/>
                  <a:pt x="1014177" y="2139740"/>
                  <a:pt x="1012198" y="2144027"/>
                </a:cubicBezTo>
                <a:cubicBezTo>
                  <a:pt x="1008570" y="2151613"/>
                  <a:pt x="1006262" y="2158539"/>
                  <a:pt x="1012858" y="2167113"/>
                </a:cubicBezTo>
                <a:cubicBezTo>
                  <a:pt x="1017805" y="2173380"/>
                  <a:pt x="1012198" y="2186572"/>
                  <a:pt x="1004613" y="2190859"/>
                </a:cubicBezTo>
                <a:cubicBezTo>
                  <a:pt x="1001645" y="2192508"/>
                  <a:pt x="998676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9995" y="2162497"/>
                  <a:pt x="1002304" y="2143368"/>
                  <a:pt x="1010879" y="2126548"/>
                </a:cubicBezTo>
                <a:close/>
                <a:moveTo>
                  <a:pt x="1015826" y="2109398"/>
                </a:moveTo>
                <a:cubicBezTo>
                  <a:pt x="1022092" y="2110717"/>
                  <a:pt x="1012858" y="2118633"/>
                  <a:pt x="1015496" y="2124239"/>
                </a:cubicBezTo>
                <a:cubicBezTo>
                  <a:pt x="1016486" y="2126548"/>
                  <a:pt x="1015496" y="2129516"/>
                  <a:pt x="1013188" y="2131165"/>
                </a:cubicBezTo>
                <a:cubicBezTo>
                  <a:pt x="1012528" y="2129516"/>
                  <a:pt x="1012858" y="2127537"/>
                  <a:pt x="1010879" y="2126548"/>
                </a:cubicBezTo>
                <a:cubicBezTo>
                  <a:pt x="1012198" y="2120282"/>
                  <a:pt x="1011868" y="2108739"/>
                  <a:pt x="1015826" y="2109398"/>
                </a:cubicBezTo>
                <a:close/>
                <a:moveTo>
                  <a:pt x="1028688" y="2033544"/>
                </a:moveTo>
                <a:cubicBezTo>
                  <a:pt x="1041550" y="2058279"/>
                  <a:pt x="1023741" y="2079057"/>
                  <a:pt x="1019454" y="2101813"/>
                </a:cubicBezTo>
                <a:cubicBezTo>
                  <a:pt x="1026050" y="2079387"/>
                  <a:pt x="1025060" y="2056301"/>
                  <a:pt x="1028688" y="2033544"/>
                </a:cubicBezTo>
                <a:close/>
                <a:moveTo>
                  <a:pt x="1219312" y="2015735"/>
                </a:moveTo>
                <a:cubicBezTo>
                  <a:pt x="1227886" y="2015405"/>
                  <a:pt x="1232504" y="2020682"/>
                  <a:pt x="1233163" y="2027938"/>
                </a:cubicBezTo>
                <a:cubicBezTo>
                  <a:pt x="1234153" y="2035193"/>
                  <a:pt x="1235472" y="2042778"/>
                  <a:pt x="1233493" y="2050364"/>
                </a:cubicBezTo>
                <a:lnTo>
                  <a:pt x="1233384" y="2059214"/>
                </a:lnTo>
                <a:lnTo>
                  <a:pt x="1237110" y="2050694"/>
                </a:lnTo>
                <a:cubicBezTo>
                  <a:pt x="1237110" y="2059269"/>
                  <a:pt x="1237110" y="2068173"/>
                  <a:pt x="1237110" y="2077078"/>
                </a:cubicBezTo>
                <a:lnTo>
                  <a:pt x="1233274" y="2068140"/>
                </a:lnTo>
                <a:lnTo>
                  <a:pt x="1233163" y="2077078"/>
                </a:lnTo>
                <a:cubicBezTo>
                  <a:pt x="1235142" y="2084333"/>
                  <a:pt x="1237121" y="2091589"/>
                  <a:pt x="1239429" y="2098515"/>
                </a:cubicBezTo>
                <a:cubicBezTo>
                  <a:pt x="1243717" y="2113026"/>
                  <a:pt x="1241408" y="2128856"/>
                  <a:pt x="1235472" y="2140070"/>
                </a:cubicBezTo>
                <a:cubicBezTo>
                  <a:pt x="1229865" y="2151283"/>
                  <a:pt x="1221620" y="2162826"/>
                  <a:pt x="1213045" y="2173379"/>
                </a:cubicBezTo>
                <a:cubicBezTo>
                  <a:pt x="1201173" y="2187890"/>
                  <a:pt x="1194247" y="2205040"/>
                  <a:pt x="1187321" y="2222190"/>
                </a:cubicBezTo>
                <a:cubicBezTo>
                  <a:pt x="1185672" y="2226477"/>
                  <a:pt x="1183034" y="2227137"/>
                  <a:pt x="1179076" y="2227137"/>
                </a:cubicBezTo>
                <a:cubicBezTo>
                  <a:pt x="1165555" y="2227137"/>
                  <a:pt x="1154671" y="2217902"/>
                  <a:pt x="1150713" y="2203721"/>
                </a:cubicBezTo>
                <a:cubicBezTo>
                  <a:pt x="1146756" y="2189540"/>
                  <a:pt x="1144777" y="2177337"/>
                  <a:pt x="1154011" y="2162826"/>
                </a:cubicBezTo>
                <a:cubicBezTo>
                  <a:pt x="1161267" y="2150953"/>
                  <a:pt x="1162257" y="2134463"/>
                  <a:pt x="1163905" y="2119952"/>
                </a:cubicBezTo>
                <a:cubicBezTo>
                  <a:pt x="1165555" y="2101483"/>
                  <a:pt x="1170831" y="2084993"/>
                  <a:pt x="1183693" y="2071141"/>
                </a:cubicBezTo>
                <a:cubicBezTo>
                  <a:pt x="1192928" y="2061247"/>
                  <a:pt x="1197545" y="2048715"/>
                  <a:pt x="1199194" y="2035193"/>
                </a:cubicBezTo>
                <a:cubicBezTo>
                  <a:pt x="1200843" y="2022990"/>
                  <a:pt x="1208758" y="2016065"/>
                  <a:pt x="1219312" y="2015735"/>
                </a:cubicBezTo>
                <a:close/>
                <a:moveTo>
                  <a:pt x="1051115" y="1949775"/>
                </a:moveTo>
                <a:cubicBezTo>
                  <a:pt x="1053423" y="1949445"/>
                  <a:pt x="1055402" y="1950435"/>
                  <a:pt x="1056061" y="1952743"/>
                </a:cubicBezTo>
                <a:cubicBezTo>
                  <a:pt x="1056061" y="1954722"/>
                  <a:pt x="1054742" y="1956371"/>
                  <a:pt x="1053093" y="1956371"/>
                </a:cubicBezTo>
                <a:cubicBezTo>
                  <a:pt x="1050785" y="1956701"/>
                  <a:pt x="1049136" y="1955382"/>
                  <a:pt x="1048806" y="1952743"/>
                </a:cubicBezTo>
                <a:cubicBezTo>
                  <a:pt x="1048806" y="1951094"/>
                  <a:pt x="1049465" y="1949775"/>
                  <a:pt x="1051115" y="1949775"/>
                </a:cubicBezTo>
                <a:close/>
                <a:moveTo>
                  <a:pt x="1109488" y="1946477"/>
                </a:moveTo>
                <a:cubicBezTo>
                  <a:pt x="1115095" y="1946807"/>
                  <a:pt x="1119712" y="1948126"/>
                  <a:pt x="1118723" y="1955382"/>
                </a:cubicBezTo>
                <a:cubicBezTo>
                  <a:pt x="1118393" y="1960988"/>
                  <a:pt x="1117404" y="1966265"/>
                  <a:pt x="1109818" y="1966265"/>
                </a:cubicBezTo>
                <a:cubicBezTo>
                  <a:pt x="1103222" y="1966265"/>
                  <a:pt x="1099924" y="1962308"/>
                  <a:pt x="1099594" y="1956371"/>
                </a:cubicBezTo>
                <a:cubicBezTo>
                  <a:pt x="1099265" y="1950105"/>
                  <a:pt x="1102233" y="1946477"/>
                  <a:pt x="1109488" y="1946477"/>
                </a:cubicBezTo>
                <a:close/>
                <a:moveTo>
                  <a:pt x="1166544" y="1907891"/>
                </a:moveTo>
                <a:cubicBezTo>
                  <a:pt x="1168194" y="1908221"/>
                  <a:pt x="1169513" y="1909540"/>
                  <a:pt x="1169513" y="1911519"/>
                </a:cubicBezTo>
                <a:cubicBezTo>
                  <a:pt x="1168853" y="1913498"/>
                  <a:pt x="1167864" y="1915147"/>
                  <a:pt x="1165885" y="1914817"/>
                </a:cubicBezTo>
                <a:cubicBezTo>
                  <a:pt x="1163576" y="1914487"/>
                  <a:pt x="1163576" y="1912508"/>
                  <a:pt x="1163906" y="1910530"/>
                </a:cubicBezTo>
                <a:cubicBezTo>
                  <a:pt x="1163906" y="1908880"/>
                  <a:pt x="1164896" y="1907562"/>
                  <a:pt x="1166544" y="1907891"/>
                </a:cubicBezTo>
                <a:close/>
                <a:moveTo>
                  <a:pt x="1110808" y="1876889"/>
                </a:moveTo>
                <a:cubicBezTo>
                  <a:pt x="1115095" y="1876230"/>
                  <a:pt x="1116744" y="1878208"/>
                  <a:pt x="1117404" y="1880847"/>
                </a:cubicBezTo>
                <a:cubicBezTo>
                  <a:pt x="1117733" y="1883155"/>
                  <a:pt x="1116085" y="1884804"/>
                  <a:pt x="1113776" y="1885464"/>
                </a:cubicBezTo>
                <a:cubicBezTo>
                  <a:pt x="1109818" y="1886453"/>
                  <a:pt x="1108829" y="1882496"/>
                  <a:pt x="1108169" y="1880517"/>
                </a:cubicBezTo>
                <a:cubicBezTo>
                  <a:pt x="1106850" y="1877879"/>
                  <a:pt x="1110148" y="1877219"/>
                  <a:pt x="1110808" y="1876889"/>
                </a:cubicBezTo>
                <a:close/>
                <a:moveTo>
                  <a:pt x="1273399" y="1871942"/>
                </a:moveTo>
                <a:cubicBezTo>
                  <a:pt x="1287581" y="1865676"/>
                  <a:pt x="1306049" y="1873921"/>
                  <a:pt x="1306709" y="1890081"/>
                </a:cubicBezTo>
                <a:cubicBezTo>
                  <a:pt x="1307698" y="1911189"/>
                  <a:pt x="1296155" y="1925040"/>
                  <a:pt x="1275708" y="1930317"/>
                </a:cubicBezTo>
                <a:cubicBezTo>
                  <a:pt x="1267463" y="1932296"/>
                  <a:pt x="1260867" y="1927679"/>
                  <a:pt x="1256909" y="1920423"/>
                </a:cubicBezTo>
                <a:lnTo>
                  <a:pt x="1256909" y="1911571"/>
                </a:lnTo>
                <a:lnTo>
                  <a:pt x="1254562" y="1907066"/>
                </a:lnTo>
                <a:lnTo>
                  <a:pt x="1256909" y="1902562"/>
                </a:lnTo>
                <a:lnTo>
                  <a:pt x="1256909" y="1894039"/>
                </a:lnTo>
                <a:cubicBezTo>
                  <a:pt x="1259877" y="1884805"/>
                  <a:pt x="1262845" y="1876560"/>
                  <a:pt x="1273399" y="1871942"/>
                </a:cubicBezTo>
                <a:close/>
                <a:moveTo>
                  <a:pt x="1503929" y="1837314"/>
                </a:moveTo>
                <a:cubicBezTo>
                  <a:pt x="1517451" y="1838633"/>
                  <a:pt x="1527675" y="1842591"/>
                  <a:pt x="1533941" y="1855123"/>
                </a:cubicBezTo>
                <a:cubicBezTo>
                  <a:pt x="1540537" y="1867985"/>
                  <a:pt x="1533611" y="1879529"/>
                  <a:pt x="1519430" y="1879529"/>
                </a:cubicBezTo>
                <a:cubicBezTo>
                  <a:pt x="1511844" y="1879529"/>
                  <a:pt x="1500631" y="1869964"/>
                  <a:pt x="1499971" y="1861389"/>
                </a:cubicBezTo>
                <a:cubicBezTo>
                  <a:pt x="1499312" y="1855453"/>
                  <a:pt x="1497333" y="1849847"/>
                  <a:pt x="1496344" y="1844240"/>
                </a:cubicBezTo>
                <a:cubicBezTo>
                  <a:pt x="1495025" y="1836984"/>
                  <a:pt x="1496344" y="1836655"/>
                  <a:pt x="1503929" y="1837314"/>
                </a:cubicBezTo>
                <a:close/>
                <a:moveTo>
                  <a:pt x="1015825" y="1795100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2" y="1801696"/>
                  <a:pt x="1020772" y="1804664"/>
                  <a:pt x="1016814" y="1805653"/>
                </a:cubicBezTo>
                <a:cubicBezTo>
                  <a:pt x="1013516" y="1805653"/>
                  <a:pt x="1012527" y="1803345"/>
                  <a:pt x="1012197" y="1801036"/>
                </a:cubicBezTo>
                <a:cubicBezTo>
                  <a:pt x="1011867" y="1798068"/>
                  <a:pt x="1011538" y="1795430"/>
                  <a:pt x="1015825" y="1795100"/>
                </a:cubicBezTo>
                <a:close/>
                <a:moveTo>
                  <a:pt x="1371679" y="1784216"/>
                </a:moveTo>
                <a:cubicBezTo>
                  <a:pt x="1374647" y="1784876"/>
                  <a:pt x="1377286" y="1785865"/>
                  <a:pt x="1377286" y="1788833"/>
                </a:cubicBezTo>
                <a:cubicBezTo>
                  <a:pt x="1376956" y="1791472"/>
                  <a:pt x="1374647" y="1792791"/>
                  <a:pt x="1371679" y="1792461"/>
                </a:cubicBezTo>
                <a:cubicBezTo>
                  <a:pt x="1369371" y="1792131"/>
                  <a:pt x="1367392" y="1790812"/>
                  <a:pt x="1367062" y="1788503"/>
                </a:cubicBezTo>
                <a:cubicBezTo>
                  <a:pt x="1367062" y="1785535"/>
                  <a:pt x="1369371" y="1784216"/>
                  <a:pt x="1371679" y="1784216"/>
                </a:cubicBezTo>
                <a:close/>
                <a:moveTo>
                  <a:pt x="1154671" y="1784216"/>
                </a:moveTo>
                <a:cubicBezTo>
                  <a:pt x="1156650" y="1784216"/>
                  <a:pt x="1158299" y="1785535"/>
                  <a:pt x="1158299" y="1787185"/>
                </a:cubicBezTo>
                <a:cubicBezTo>
                  <a:pt x="1158299" y="1788833"/>
                  <a:pt x="1156650" y="1790153"/>
                  <a:pt x="1154671" y="1790153"/>
                </a:cubicBezTo>
                <a:cubicBezTo>
                  <a:pt x="1152692" y="1790153"/>
                  <a:pt x="1151373" y="1789163"/>
                  <a:pt x="1151373" y="1787185"/>
                </a:cubicBezTo>
                <a:cubicBezTo>
                  <a:pt x="1151373" y="1785205"/>
                  <a:pt x="1152692" y="1784216"/>
                  <a:pt x="1154671" y="1784216"/>
                </a:cubicBezTo>
                <a:close/>
                <a:moveTo>
                  <a:pt x="1446214" y="1773332"/>
                </a:moveTo>
                <a:cubicBezTo>
                  <a:pt x="1448523" y="1773992"/>
                  <a:pt x="1450502" y="1775971"/>
                  <a:pt x="1449842" y="1778939"/>
                </a:cubicBezTo>
                <a:cubicBezTo>
                  <a:pt x="1449182" y="1781578"/>
                  <a:pt x="1447533" y="1782567"/>
                  <a:pt x="1445225" y="1782237"/>
                </a:cubicBezTo>
                <a:cubicBezTo>
                  <a:pt x="1442586" y="1781907"/>
                  <a:pt x="1440608" y="1780588"/>
                  <a:pt x="1441597" y="1773992"/>
                </a:cubicBezTo>
                <a:cubicBezTo>
                  <a:pt x="1441597" y="1774322"/>
                  <a:pt x="1443576" y="1772673"/>
                  <a:pt x="1446214" y="1773332"/>
                </a:cubicBezTo>
                <a:close/>
                <a:moveTo>
                  <a:pt x="1009230" y="1773002"/>
                </a:moveTo>
                <a:cubicBezTo>
                  <a:pt x="1013847" y="1773992"/>
                  <a:pt x="1017145" y="1775311"/>
                  <a:pt x="1017475" y="1779598"/>
                </a:cubicBezTo>
                <a:cubicBezTo>
                  <a:pt x="1017805" y="1782237"/>
                  <a:pt x="1015166" y="1783556"/>
                  <a:pt x="1012198" y="1783886"/>
                </a:cubicBezTo>
                <a:cubicBezTo>
                  <a:pt x="1007581" y="1784545"/>
                  <a:pt x="1006591" y="1780588"/>
                  <a:pt x="1005602" y="1778279"/>
                </a:cubicBezTo>
                <a:cubicBezTo>
                  <a:pt x="1004283" y="1775311"/>
                  <a:pt x="1007911" y="1774321"/>
                  <a:pt x="1009230" y="1773002"/>
                </a:cubicBezTo>
                <a:close/>
                <a:moveTo>
                  <a:pt x="1220631" y="1747608"/>
                </a:moveTo>
                <a:cubicBezTo>
                  <a:pt x="1223269" y="1753874"/>
                  <a:pt x="1222280" y="1757502"/>
                  <a:pt x="1220961" y="1761130"/>
                </a:cubicBezTo>
                <a:cubicBezTo>
                  <a:pt x="1220631" y="1762119"/>
                  <a:pt x="1217993" y="1761789"/>
                  <a:pt x="1217333" y="1760470"/>
                </a:cubicBezTo>
                <a:cubicBezTo>
                  <a:pt x="1215684" y="1756183"/>
                  <a:pt x="1218652" y="1753215"/>
                  <a:pt x="1220631" y="1747608"/>
                </a:cubicBezTo>
                <a:close/>
                <a:moveTo>
                  <a:pt x="566969" y="1739033"/>
                </a:moveTo>
                <a:cubicBezTo>
                  <a:pt x="568947" y="1739033"/>
                  <a:pt x="569277" y="1740352"/>
                  <a:pt x="569277" y="1741672"/>
                </a:cubicBezTo>
                <a:cubicBezTo>
                  <a:pt x="569277" y="1743980"/>
                  <a:pt x="567958" y="1745629"/>
                  <a:pt x="565649" y="1745959"/>
                </a:cubicBezTo>
                <a:cubicBezTo>
                  <a:pt x="563671" y="1746289"/>
                  <a:pt x="563341" y="1744640"/>
                  <a:pt x="563341" y="1743320"/>
                </a:cubicBezTo>
                <a:cubicBezTo>
                  <a:pt x="563671" y="1741012"/>
                  <a:pt x="564660" y="1739363"/>
                  <a:pt x="566969" y="1739033"/>
                </a:cubicBezTo>
                <a:close/>
                <a:moveTo>
                  <a:pt x="1160608" y="1731777"/>
                </a:moveTo>
                <a:cubicBezTo>
                  <a:pt x="1162916" y="1731777"/>
                  <a:pt x="1163906" y="1733096"/>
                  <a:pt x="1163906" y="1735075"/>
                </a:cubicBezTo>
                <a:cubicBezTo>
                  <a:pt x="1163906" y="1737054"/>
                  <a:pt x="1162916" y="1738703"/>
                  <a:pt x="1160937" y="1738703"/>
                </a:cubicBezTo>
                <a:cubicBezTo>
                  <a:pt x="1158629" y="1738703"/>
                  <a:pt x="1156980" y="1736724"/>
                  <a:pt x="1156980" y="1734416"/>
                </a:cubicBezTo>
                <a:cubicBezTo>
                  <a:pt x="1156980" y="1732767"/>
                  <a:pt x="1158629" y="1731777"/>
                  <a:pt x="1160608" y="1731777"/>
                </a:cubicBezTo>
                <a:close/>
                <a:moveTo>
                  <a:pt x="1688947" y="1726830"/>
                </a:moveTo>
                <a:cubicBezTo>
                  <a:pt x="1692245" y="1726830"/>
                  <a:pt x="1693564" y="1728149"/>
                  <a:pt x="1693235" y="1731447"/>
                </a:cubicBezTo>
                <a:cubicBezTo>
                  <a:pt x="1692905" y="1736065"/>
                  <a:pt x="1690596" y="1739033"/>
                  <a:pt x="1686309" y="1739693"/>
                </a:cubicBezTo>
                <a:cubicBezTo>
                  <a:pt x="1681692" y="1740352"/>
                  <a:pt x="1683011" y="1736395"/>
                  <a:pt x="1683011" y="1733756"/>
                </a:cubicBezTo>
                <a:cubicBezTo>
                  <a:pt x="1682681" y="1729469"/>
                  <a:pt x="1684330" y="1726830"/>
                  <a:pt x="1688947" y="1726830"/>
                </a:cubicBezTo>
                <a:close/>
                <a:moveTo>
                  <a:pt x="1089041" y="1721224"/>
                </a:moveTo>
                <a:cubicBezTo>
                  <a:pt x="1092999" y="1721554"/>
                  <a:pt x="1092009" y="1725181"/>
                  <a:pt x="1093988" y="1726500"/>
                </a:cubicBezTo>
                <a:cubicBezTo>
                  <a:pt x="1093329" y="1729139"/>
                  <a:pt x="1091350" y="1731448"/>
                  <a:pt x="1090690" y="1731118"/>
                </a:cubicBezTo>
                <a:cubicBezTo>
                  <a:pt x="1088711" y="1729139"/>
                  <a:pt x="1086733" y="1726500"/>
                  <a:pt x="1085743" y="1723862"/>
                </a:cubicBezTo>
                <a:cubicBezTo>
                  <a:pt x="1085084" y="1721883"/>
                  <a:pt x="1087063" y="1720894"/>
                  <a:pt x="1089041" y="1721224"/>
                </a:cubicBezTo>
                <a:close/>
                <a:moveTo>
                  <a:pt x="1109489" y="1690552"/>
                </a:moveTo>
                <a:cubicBezTo>
                  <a:pt x="1116415" y="1690882"/>
                  <a:pt x="1120043" y="1696159"/>
                  <a:pt x="1120702" y="1701106"/>
                </a:cubicBezTo>
                <a:cubicBezTo>
                  <a:pt x="1120702" y="1710340"/>
                  <a:pt x="1114766" y="1715947"/>
                  <a:pt x="1106521" y="1715287"/>
                </a:cubicBezTo>
                <a:cubicBezTo>
                  <a:pt x="1098935" y="1714628"/>
                  <a:pt x="1094978" y="1708361"/>
                  <a:pt x="1094978" y="1702425"/>
                </a:cubicBezTo>
                <a:cubicBezTo>
                  <a:pt x="1094978" y="1694180"/>
                  <a:pt x="1101904" y="1690223"/>
                  <a:pt x="1109489" y="1690552"/>
                </a:cubicBezTo>
                <a:close/>
                <a:moveTo>
                  <a:pt x="2155943" y="1661861"/>
                </a:moveTo>
                <a:cubicBezTo>
                  <a:pt x="2177710" y="1672744"/>
                  <a:pt x="2203104" y="1678680"/>
                  <a:pt x="2218275" y="1700447"/>
                </a:cubicBezTo>
                <a:cubicBezTo>
                  <a:pt x="2221244" y="1704405"/>
                  <a:pt x="2222892" y="1709022"/>
                  <a:pt x="2220254" y="1714299"/>
                </a:cubicBezTo>
                <a:cubicBezTo>
                  <a:pt x="2215967" y="1722214"/>
                  <a:pt x="2209371" y="1723533"/>
                  <a:pt x="2201785" y="1722214"/>
                </a:cubicBezTo>
                <a:cubicBezTo>
                  <a:pt x="2184966" y="1725512"/>
                  <a:pt x="2162209" y="1706054"/>
                  <a:pt x="2157922" y="1691213"/>
                </a:cubicBezTo>
                <a:cubicBezTo>
                  <a:pt x="2155943" y="1684287"/>
                  <a:pt x="2153305" y="1677361"/>
                  <a:pt x="2150007" y="1670765"/>
                </a:cubicBezTo>
                <a:cubicBezTo>
                  <a:pt x="2149347" y="1669116"/>
                  <a:pt x="2145719" y="1667797"/>
                  <a:pt x="2148358" y="1664499"/>
                </a:cubicBezTo>
                <a:cubicBezTo>
                  <a:pt x="2150666" y="1661861"/>
                  <a:pt x="2153634" y="1660871"/>
                  <a:pt x="2155943" y="1661861"/>
                </a:cubicBezTo>
                <a:close/>
                <a:moveTo>
                  <a:pt x="1162256" y="1651637"/>
                </a:moveTo>
                <a:cubicBezTo>
                  <a:pt x="1164895" y="1651307"/>
                  <a:pt x="1165884" y="1652626"/>
                  <a:pt x="1166214" y="1654605"/>
                </a:cubicBezTo>
                <a:cubicBezTo>
                  <a:pt x="1166544" y="1656254"/>
                  <a:pt x="1166544" y="1658233"/>
                  <a:pt x="1164565" y="1658892"/>
                </a:cubicBezTo>
                <a:cubicBezTo>
                  <a:pt x="1161926" y="1659552"/>
                  <a:pt x="1160937" y="1657573"/>
                  <a:pt x="1160278" y="1655594"/>
                </a:cubicBezTo>
                <a:cubicBezTo>
                  <a:pt x="1159618" y="1653286"/>
                  <a:pt x="1160607" y="1651966"/>
                  <a:pt x="1162256" y="1651637"/>
                </a:cubicBezTo>
                <a:close/>
                <a:moveTo>
                  <a:pt x="1440608" y="1637455"/>
                </a:moveTo>
                <a:cubicBezTo>
                  <a:pt x="1444895" y="1640423"/>
                  <a:pt x="1444565" y="1644381"/>
                  <a:pt x="1441267" y="1648998"/>
                </a:cubicBezTo>
                <a:cubicBezTo>
                  <a:pt x="1441267" y="1644711"/>
                  <a:pt x="1434671" y="1642732"/>
                  <a:pt x="1437969" y="1637785"/>
                </a:cubicBezTo>
                <a:cubicBezTo>
                  <a:pt x="1438299" y="1637455"/>
                  <a:pt x="1439948" y="1637125"/>
                  <a:pt x="1440608" y="1637455"/>
                </a:cubicBezTo>
                <a:close/>
                <a:moveTo>
                  <a:pt x="1905296" y="1621295"/>
                </a:moveTo>
                <a:cubicBezTo>
                  <a:pt x="1908923" y="1621295"/>
                  <a:pt x="1909913" y="1623604"/>
                  <a:pt x="1909913" y="1624263"/>
                </a:cubicBezTo>
                <a:cubicBezTo>
                  <a:pt x="1910243" y="1631189"/>
                  <a:pt x="1907604" y="1633498"/>
                  <a:pt x="1903647" y="1634157"/>
                </a:cubicBezTo>
                <a:cubicBezTo>
                  <a:pt x="1899689" y="1634817"/>
                  <a:pt x="1897051" y="1630859"/>
                  <a:pt x="1897710" y="1628880"/>
                </a:cubicBezTo>
                <a:cubicBezTo>
                  <a:pt x="1898700" y="1625912"/>
                  <a:pt x="1900019" y="1621295"/>
                  <a:pt x="1905296" y="1621295"/>
                </a:cubicBezTo>
                <a:close/>
                <a:moveTo>
                  <a:pt x="972952" y="1605794"/>
                </a:moveTo>
                <a:cubicBezTo>
                  <a:pt x="971303" y="1611071"/>
                  <a:pt x="971962" y="1617337"/>
                  <a:pt x="964377" y="1621295"/>
                </a:cubicBezTo>
                <a:cubicBezTo>
                  <a:pt x="965366" y="1613380"/>
                  <a:pt x="968005" y="1609092"/>
                  <a:pt x="972952" y="1605794"/>
                </a:cubicBezTo>
                <a:close/>
                <a:moveTo>
                  <a:pt x="2225201" y="1603156"/>
                </a:moveTo>
                <a:cubicBezTo>
                  <a:pt x="2228169" y="1602827"/>
                  <a:pt x="2229818" y="1603816"/>
                  <a:pt x="2230148" y="1607114"/>
                </a:cubicBezTo>
                <a:cubicBezTo>
                  <a:pt x="2230148" y="1609423"/>
                  <a:pt x="2230148" y="1611731"/>
                  <a:pt x="2227180" y="1611731"/>
                </a:cubicBezTo>
                <a:cubicBezTo>
                  <a:pt x="2224871" y="1611731"/>
                  <a:pt x="2221903" y="1611401"/>
                  <a:pt x="2221903" y="1607773"/>
                </a:cubicBezTo>
                <a:cubicBezTo>
                  <a:pt x="2221903" y="1605465"/>
                  <a:pt x="2222233" y="1603486"/>
                  <a:pt x="2225201" y="1603156"/>
                </a:cubicBezTo>
                <a:close/>
                <a:moveTo>
                  <a:pt x="1498322" y="1601507"/>
                </a:moveTo>
                <a:cubicBezTo>
                  <a:pt x="1504918" y="1601507"/>
                  <a:pt x="1508875" y="1604805"/>
                  <a:pt x="1510524" y="1610082"/>
                </a:cubicBezTo>
                <a:cubicBezTo>
                  <a:pt x="1512503" y="1616018"/>
                  <a:pt x="1508546" y="1619976"/>
                  <a:pt x="1503269" y="1622944"/>
                </a:cubicBezTo>
                <a:cubicBezTo>
                  <a:pt x="1493045" y="1628221"/>
                  <a:pt x="1470618" y="1620306"/>
                  <a:pt x="1466331" y="1609752"/>
                </a:cubicBezTo>
                <a:cubicBezTo>
                  <a:pt x="1465012" y="1606454"/>
                  <a:pt x="1466991" y="1604805"/>
                  <a:pt x="1469299" y="1604146"/>
                </a:cubicBezTo>
                <a:cubicBezTo>
                  <a:pt x="1472268" y="1603816"/>
                  <a:pt x="1475236" y="1604146"/>
                  <a:pt x="1477874" y="1604146"/>
                </a:cubicBezTo>
                <a:cubicBezTo>
                  <a:pt x="1485130" y="1606124"/>
                  <a:pt x="1491066" y="1601507"/>
                  <a:pt x="1498322" y="1601507"/>
                </a:cubicBezTo>
                <a:close/>
                <a:moveTo>
                  <a:pt x="1192269" y="1599528"/>
                </a:moveTo>
                <a:cubicBezTo>
                  <a:pt x="1196556" y="1599858"/>
                  <a:pt x="1195237" y="1603815"/>
                  <a:pt x="1195567" y="1605794"/>
                </a:cubicBezTo>
                <a:cubicBezTo>
                  <a:pt x="1195896" y="1609422"/>
                  <a:pt x="1195567" y="1613380"/>
                  <a:pt x="1191279" y="1613050"/>
                </a:cubicBezTo>
                <a:cubicBezTo>
                  <a:pt x="1187651" y="1613050"/>
                  <a:pt x="1188641" y="1609422"/>
                  <a:pt x="1188971" y="1607113"/>
                </a:cubicBezTo>
                <a:cubicBezTo>
                  <a:pt x="1189300" y="1604475"/>
                  <a:pt x="1186992" y="1599858"/>
                  <a:pt x="1192269" y="1599528"/>
                </a:cubicBezTo>
                <a:close/>
                <a:moveTo>
                  <a:pt x="1143788" y="1590953"/>
                </a:moveTo>
                <a:cubicBezTo>
                  <a:pt x="1148405" y="1589964"/>
                  <a:pt x="1149395" y="1594251"/>
                  <a:pt x="1151703" y="1596560"/>
                </a:cubicBezTo>
                <a:cubicBezTo>
                  <a:pt x="1150055" y="1600517"/>
                  <a:pt x="1148076" y="1603485"/>
                  <a:pt x="1144118" y="1603485"/>
                </a:cubicBezTo>
                <a:cubicBezTo>
                  <a:pt x="1140820" y="1603485"/>
                  <a:pt x="1136863" y="1602826"/>
                  <a:pt x="1136863" y="1598868"/>
                </a:cubicBezTo>
                <a:cubicBezTo>
                  <a:pt x="1136533" y="1594911"/>
                  <a:pt x="1139171" y="1591613"/>
                  <a:pt x="1143788" y="1590953"/>
                </a:cubicBezTo>
                <a:close/>
                <a:moveTo>
                  <a:pt x="2056014" y="1589964"/>
                </a:moveTo>
                <a:cubicBezTo>
                  <a:pt x="2069865" y="1597879"/>
                  <a:pt x="2085366" y="1595900"/>
                  <a:pt x="2100207" y="1598868"/>
                </a:cubicBezTo>
                <a:cubicBezTo>
                  <a:pt x="2106803" y="1600188"/>
                  <a:pt x="2110761" y="1605464"/>
                  <a:pt x="2110761" y="1612060"/>
                </a:cubicBezTo>
                <a:cubicBezTo>
                  <a:pt x="2109771" y="1620635"/>
                  <a:pt x="2114388" y="1626572"/>
                  <a:pt x="2117686" y="1633827"/>
                </a:cubicBezTo>
                <a:cubicBezTo>
                  <a:pt x="2109441" y="1626901"/>
                  <a:pt x="2100537" y="1626572"/>
                  <a:pt x="2090973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1" y="1603156"/>
                  <a:pt x="2073493" y="1599858"/>
                  <a:pt x="2064589" y="1605464"/>
                </a:cubicBezTo>
                <a:cubicBezTo>
                  <a:pt x="2059971" y="1608432"/>
                  <a:pt x="2053375" y="1609092"/>
                  <a:pt x="2049418" y="1603156"/>
                </a:cubicBezTo>
                <a:cubicBezTo>
                  <a:pt x="2047769" y="1600847"/>
                  <a:pt x="2044141" y="1598209"/>
                  <a:pt x="2046120" y="1595240"/>
                </a:cubicBezTo>
                <a:cubicBezTo>
                  <a:pt x="2048099" y="1591942"/>
                  <a:pt x="2052386" y="1587985"/>
                  <a:pt x="2056014" y="1589964"/>
                </a:cubicBezTo>
                <a:close/>
                <a:moveTo>
                  <a:pt x="1113446" y="1573144"/>
                </a:moveTo>
                <a:cubicBezTo>
                  <a:pt x="1115095" y="1573144"/>
                  <a:pt x="1116744" y="1573804"/>
                  <a:pt x="1116744" y="1576772"/>
                </a:cubicBezTo>
                <a:cubicBezTo>
                  <a:pt x="1116744" y="1578421"/>
                  <a:pt x="1115425" y="1579081"/>
                  <a:pt x="1114106" y="1579410"/>
                </a:cubicBezTo>
                <a:cubicBezTo>
                  <a:pt x="1111797" y="1579410"/>
                  <a:pt x="1109819" y="1578421"/>
                  <a:pt x="1109489" y="1576112"/>
                </a:cubicBezTo>
                <a:cubicBezTo>
                  <a:pt x="1108829" y="1574133"/>
                  <a:pt x="1110808" y="1573144"/>
                  <a:pt x="1113446" y="1573144"/>
                </a:cubicBezTo>
                <a:close/>
                <a:moveTo>
                  <a:pt x="1799759" y="1562590"/>
                </a:moveTo>
                <a:cubicBezTo>
                  <a:pt x="1802398" y="1562920"/>
                  <a:pt x="1804047" y="1563909"/>
                  <a:pt x="1804376" y="1566548"/>
                </a:cubicBezTo>
                <a:cubicBezTo>
                  <a:pt x="1804376" y="1569516"/>
                  <a:pt x="1803057" y="1571165"/>
                  <a:pt x="1799759" y="1571165"/>
                </a:cubicBezTo>
                <a:cubicBezTo>
                  <a:pt x="1797451" y="1571165"/>
                  <a:pt x="1795142" y="1570835"/>
                  <a:pt x="1795472" y="1567867"/>
                </a:cubicBezTo>
                <a:cubicBezTo>
                  <a:pt x="1795472" y="1564569"/>
                  <a:pt x="1797121" y="1563250"/>
                  <a:pt x="1799759" y="1562590"/>
                </a:cubicBezTo>
                <a:close/>
                <a:moveTo>
                  <a:pt x="1431702" y="1551707"/>
                </a:moveTo>
                <a:cubicBezTo>
                  <a:pt x="1433681" y="1552037"/>
                  <a:pt x="1434670" y="1553026"/>
                  <a:pt x="1434670" y="1555005"/>
                </a:cubicBezTo>
                <a:cubicBezTo>
                  <a:pt x="1434670" y="1556984"/>
                  <a:pt x="1433021" y="1558633"/>
                  <a:pt x="1431702" y="1558633"/>
                </a:cubicBezTo>
                <a:cubicBezTo>
                  <a:pt x="1430383" y="1558633"/>
                  <a:pt x="1429064" y="1556324"/>
                  <a:pt x="1428734" y="1555005"/>
                </a:cubicBezTo>
                <a:cubicBezTo>
                  <a:pt x="1428074" y="1552696"/>
                  <a:pt x="1430053" y="1552037"/>
                  <a:pt x="1431702" y="1551707"/>
                </a:cubicBezTo>
                <a:close/>
                <a:moveTo>
                  <a:pt x="1883528" y="1551377"/>
                </a:moveTo>
                <a:cubicBezTo>
                  <a:pt x="1888475" y="1551047"/>
                  <a:pt x="1890784" y="1553686"/>
                  <a:pt x="1891114" y="1557973"/>
                </a:cubicBezTo>
                <a:cubicBezTo>
                  <a:pt x="1891114" y="1563580"/>
                  <a:pt x="1887486" y="1563909"/>
                  <a:pt x="1883528" y="1563909"/>
                </a:cubicBezTo>
                <a:cubicBezTo>
                  <a:pt x="1878252" y="1563909"/>
                  <a:pt x="1877262" y="1558633"/>
                  <a:pt x="1876603" y="1555994"/>
                </a:cubicBezTo>
                <a:cubicBezTo>
                  <a:pt x="1875613" y="1552367"/>
                  <a:pt x="1879901" y="1551707"/>
                  <a:pt x="1883528" y="1551377"/>
                </a:cubicBezTo>
                <a:close/>
                <a:moveTo>
                  <a:pt x="1070902" y="1549398"/>
                </a:moveTo>
                <a:cubicBezTo>
                  <a:pt x="1070242" y="1553026"/>
                  <a:pt x="1074859" y="1551377"/>
                  <a:pt x="1075189" y="1553686"/>
                </a:cubicBezTo>
                <a:cubicBezTo>
                  <a:pt x="1071067" y="1554675"/>
                  <a:pt x="1068263" y="1557314"/>
                  <a:pt x="1065666" y="1560241"/>
                </a:cubicBezTo>
                <a:lnTo>
                  <a:pt x="1057381" y="1568526"/>
                </a:lnTo>
                <a:lnTo>
                  <a:pt x="1057380" y="1568527"/>
                </a:ln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2" y="1579080"/>
                  <a:pt x="1054082" y="1582708"/>
                  <a:pt x="1050124" y="1581719"/>
                </a:cubicBezTo>
                <a:cubicBezTo>
                  <a:pt x="1045837" y="1580729"/>
                  <a:pt x="1047816" y="1577431"/>
                  <a:pt x="1047816" y="1574793"/>
                </a:cubicBezTo>
                <a:cubicBezTo>
                  <a:pt x="1048146" y="1569846"/>
                  <a:pt x="1051773" y="1567537"/>
                  <a:pt x="1056061" y="1566218"/>
                </a:cubicBezTo>
                <a:lnTo>
                  <a:pt x="1056061" y="1566218"/>
                </a:lnTo>
                <a:cubicBezTo>
                  <a:pt x="1061008" y="1560611"/>
                  <a:pt x="1065955" y="1555005"/>
                  <a:pt x="1070902" y="1549398"/>
                </a:cubicBezTo>
                <a:close/>
                <a:moveTo>
                  <a:pt x="2034577" y="1548739"/>
                </a:moveTo>
                <a:cubicBezTo>
                  <a:pt x="2044801" y="1549398"/>
                  <a:pt x="2053705" y="1558303"/>
                  <a:pt x="2053705" y="1567867"/>
                </a:cubicBezTo>
                <a:cubicBezTo>
                  <a:pt x="2053376" y="1576112"/>
                  <a:pt x="2049418" y="1579740"/>
                  <a:pt x="2041173" y="1579080"/>
                </a:cubicBezTo>
                <a:cubicBezTo>
                  <a:pt x="2031609" y="1578750"/>
                  <a:pt x="2022704" y="1567867"/>
                  <a:pt x="2023034" y="1557973"/>
                </a:cubicBezTo>
                <a:cubicBezTo>
                  <a:pt x="2023364" y="1550387"/>
                  <a:pt x="2027651" y="1548409"/>
                  <a:pt x="2034577" y="1548739"/>
                </a:cubicBezTo>
                <a:close/>
                <a:moveTo>
                  <a:pt x="1227804" y="1547585"/>
                </a:moveTo>
                <a:cubicBezTo>
                  <a:pt x="1229783" y="1547172"/>
                  <a:pt x="1232009" y="1548079"/>
                  <a:pt x="1234482" y="1550388"/>
                </a:cubicBezTo>
                <a:cubicBezTo>
                  <a:pt x="1236791" y="1552696"/>
                  <a:pt x="1240089" y="1555005"/>
                  <a:pt x="1240749" y="1557973"/>
                </a:cubicBezTo>
                <a:cubicBezTo>
                  <a:pt x="1244706" y="1577761"/>
                  <a:pt x="1253611" y="1596560"/>
                  <a:pt x="1248004" y="1617667"/>
                </a:cubicBezTo>
                <a:cubicBezTo>
                  <a:pt x="1246025" y="1625582"/>
                  <a:pt x="1240089" y="1628880"/>
                  <a:pt x="1234153" y="1631519"/>
                </a:cubicBezTo>
                <a:cubicBezTo>
                  <a:pt x="1227227" y="1634817"/>
                  <a:pt x="1220961" y="1628880"/>
                  <a:pt x="1214695" y="1626242"/>
                </a:cubicBezTo>
                <a:cubicBezTo>
                  <a:pt x="1214035" y="1625912"/>
                  <a:pt x="1213375" y="1623603"/>
                  <a:pt x="1213705" y="1622284"/>
                </a:cubicBezTo>
                <a:cubicBezTo>
                  <a:pt x="1214695" y="1612720"/>
                  <a:pt x="1209088" y="1603815"/>
                  <a:pt x="1211397" y="1594581"/>
                </a:cubicBezTo>
                <a:cubicBezTo>
                  <a:pt x="1210407" y="1579080"/>
                  <a:pt x="1215684" y="1565888"/>
                  <a:pt x="1222610" y="1552696"/>
                </a:cubicBezTo>
                <a:cubicBezTo>
                  <a:pt x="1224094" y="1549728"/>
                  <a:pt x="1225825" y="1547997"/>
                  <a:pt x="1227804" y="1547585"/>
                </a:cubicBezTo>
                <a:close/>
                <a:moveTo>
                  <a:pt x="708782" y="1534558"/>
                </a:moveTo>
                <a:cubicBezTo>
                  <a:pt x="710761" y="1536537"/>
                  <a:pt x="710761" y="1538845"/>
                  <a:pt x="709111" y="1541154"/>
                </a:cubicBezTo>
                <a:cubicBezTo>
                  <a:pt x="707463" y="1543133"/>
                  <a:pt x="705154" y="1543462"/>
                  <a:pt x="703505" y="1542473"/>
                </a:cubicBezTo>
                <a:cubicBezTo>
                  <a:pt x="701196" y="1540824"/>
                  <a:pt x="701526" y="1537856"/>
                  <a:pt x="702845" y="1535547"/>
                </a:cubicBezTo>
                <a:cubicBezTo>
                  <a:pt x="704494" y="1533239"/>
                  <a:pt x="706473" y="1533568"/>
                  <a:pt x="708782" y="1534558"/>
                </a:cubicBezTo>
                <a:close/>
                <a:moveTo>
                  <a:pt x="1409936" y="1494981"/>
                </a:moveTo>
                <a:cubicBezTo>
                  <a:pt x="1414553" y="1494981"/>
                  <a:pt x="1417851" y="1496960"/>
                  <a:pt x="1417191" y="1502237"/>
                </a:cubicBezTo>
                <a:cubicBezTo>
                  <a:pt x="1416861" y="1507513"/>
                  <a:pt x="1413234" y="1509822"/>
                  <a:pt x="1406967" y="1509492"/>
                </a:cubicBezTo>
                <a:cubicBezTo>
                  <a:pt x="1403340" y="1509822"/>
                  <a:pt x="1399712" y="1508503"/>
                  <a:pt x="1400042" y="1503886"/>
                </a:cubicBezTo>
                <a:cubicBezTo>
                  <a:pt x="1400371" y="1498279"/>
                  <a:pt x="1403999" y="1494651"/>
                  <a:pt x="1409936" y="1494981"/>
                </a:cubicBezTo>
                <a:close/>
                <a:moveTo>
                  <a:pt x="1091367" y="1494461"/>
                </a:moveTo>
                <a:lnTo>
                  <a:pt x="1091060" y="1499104"/>
                </a:lnTo>
                <a:lnTo>
                  <a:pt x="1090794" y="1501367"/>
                </a:lnTo>
                <a:lnTo>
                  <a:pt x="1091121" y="1499640"/>
                </a:lnTo>
                <a:close/>
                <a:moveTo>
                  <a:pt x="1164235" y="1486077"/>
                </a:moveTo>
                <a:lnTo>
                  <a:pt x="1166994" y="1488041"/>
                </a:lnTo>
                <a:lnTo>
                  <a:pt x="1167404" y="1486077"/>
                </a:lnTo>
                <a:lnTo>
                  <a:pt x="1167612" y="1488482"/>
                </a:lnTo>
                <a:lnTo>
                  <a:pt x="1169677" y="1489952"/>
                </a:lnTo>
                <a:cubicBezTo>
                  <a:pt x="1169429" y="1492178"/>
                  <a:pt x="1168193" y="1494817"/>
                  <a:pt x="1169182" y="1496301"/>
                </a:cubicBezTo>
                <a:lnTo>
                  <a:pt x="1168831" y="1502554"/>
                </a:lnTo>
                <a:lnTo>
                  <a:pt x="1169313" y="1508109"/>
                </a:lnTo>
                <a:lnTo>
                  <a:pt x="1173057" y="1496630"/>
                </a:lnTo>
                <a:cubicBezTo>
                  <a:pt x="1170199" y="1508173"/>
                  <a:pt x="1180677" y="1520376"/>
                  <a:pt x="1167342" y="1531919"/>
                </a:cubicBezTo>
                <a:lnTo>
                  <a:pt x="1167342" y="1529116"/>
                </a:lnTo>
                <a:lnTo>
                  <a:pt x="1167203" y="1531589"/>
                </a:lnTo>
                <a:lnTo>
                  <a:pt x="1166873" y="1532026"/>
                </a:lnTo>
                <a:lnTo>
                  <a:pt x="1166873" y="1532579"/>
                </a:lnTo>
                <a:cubicBezTo>
                  <a:pt x="1167533" y="1536536"/>
                  <a:pt x="1170831" y="1540494"/>
                  <a:pt x="1167533" y="1544781"/>
                </a:cubicBezTo>
                <a:cubicBezTo>
                  <a:pt x="1166543" y="1546100"/>
                  <a:pt x="1164565" y="1546760"/>
                  <a:pt x="1163905" y="1545441"/>
                </a:cubicBezTo>
                <a:cubicBezTo>
                  <a:pt x="1161267" y="1541813"/>
                  <a:pt x="1162916" y="1537526"/>
                  <a:pt x="1162916" y="1533238"/>
                </a:cubicBezTo>
                <a:lnTo>
                  <a:pt x="1162917" y="1533238"/>
                </a:lnTo>
                <a:lnTo>
                  <a:pt x="1162916" y="1533238"/>
                </a:lnTo>
                <a:cubicBezTo>
                  <a:pt x="1162916" y="1532249"/>
                  <a:pt x="1162916" y="1531259"/>
                  <a:pt x="1162916" y="1530270"/>
                </a:cubicBezTo>
                <a:lnTo>
                  <a:pt x="1163354" y="1515596"/>
                </a:lnTo>
                <a:lnTo>
                  <a:pt x="1162761" y="1508298"/>
                </a:lnTo>
                <a:lnTo>
                  <a:pt x="1163707" y="1503768"/>
                </a:lnTo>
                <a:close/>
                <a:moveTo>
                  <a:pt x="735496" y="1476512"/>
                </a:moveTo>
                <a:cubicBezTo>
                  <a:pt x="740113" y="1480140"/>
                  <a:pt x="740773" y="1484758"/>
                  <a:pt x="737805" y="1488385"/>
                </a:cubicBezTo>
                <a:cubicBezTo>
                  <a:pt x="733847" y="1493002"/>
                  <a:pt x="727911" y="1491354"/>
                  <a:pt x="723294" y="1488385"/>
                </a:cubicBezTo>
                <a:cubicBezTo>
                  <a:pt x="718017" y="1485087"/>
                  <a:pt x="720325" y="1481789"/>
                  <a:pt x="723953" y="1476842"/>
                </a:cubicBezTo>
                <a:cubicBezTo>
                  <a:pt x="726262" y="1472555"/>
                  <a:pt x="730549" y="1472555"/>
                  <a:pt x="735496" y="1476512"/>
                </a:cubicBezTo>
                <a:close/>
                <a:moveTo>
                  <a:pt x="1468970" y="1476183"/>
                </a:moveTo>
                <a:cubicBezTo>
                  <a:pt x="1472928" y="1475854"/>
                  <a:pt x="1474247" y="1478822"/>
                  <a:pt x="1474247" y="1483109"/>
                </a:cubicBezTo>
                <a:cubicBezTo>
                  <a:pt x="1473587" y="1485088"/>
                  <a:pt x="1472598" y="1488056"/>
                  <a:pt x="1471609" y="1490365"/>
                </a:cubicBezTo>
                <a:cubicBezTo>
                  <a:pt x="1470289" y="1493003"/>
                  <a:pt x="1470949" y="1497950"/>
                  <a:pt x="1466002" y="1496631"/>
                </a:cubicBezTo>
                <a:cubicBezTo>
                  <a:pt x="1459736" y="1494982"/>
                  <a:pt x="1467321" y="1491684"/>
                  <a:pt x="1465672" y="1489046"/>
                </a:cubicBezTo>
                <a:cubicBezTo>
                  <a:pt x="1464683" y="1487067"/>
                  <a:pt x="1468311" y="1485418"/>
                  <a:pt x="1466661" y="1482450"/>
                </a:cubicBezTo>
                <a:cubicBezTo>
                  <a:pt x="1465672" y="1480471"/>
                  <a:pt x="1464023" y="1476183"/>
                  <a:pt x="1468970" y="1476183"/>
                </a:cubicBezTo>
                <a:close/>
                <a:moveTo>
                  <a:pt x="1410596" y="1460352"/>
                </a:moveTo>
                <a:cubicBezTo>
                  <a:pt x="1416862" y="1463650"/>
                  <a:pt x="1419170" y="1467938"/>
                  <a:pt x="1417192" y="1473874"/>
                </a:cubicBezTo>
                <a:cubicBezTo>
                  <a:pt x="1416532" y="1475853"/>
                  <a:pt x="1414553" y="1475193"/>
                  <a:pt x="1413564" y="1474534"/>
                </a:cubicBezTo>
                <a:cubicBezTo>
                  <a:pt x="1408617" y="1471236"/>
                  <a:pt x="1407957" y="1466289"/>
                  <a:pt x="1410596" y="1460352"/>
                </a:cubicBezTo>
                <a:close/>
                <a:moveTo>
                  <a:pt x="370407" y="1443533"/>
                </a:moveTo>
                <a:cubicBezTo>
                  <a:pt x="372386" y="1443533"/>
                  <a:pt x="373705" y="1445182"/>
                  <a:pt x="373705" y="1446831"/>
                </a:cubicBezTo>
                <a:cubicBezTo>
                  <a:pt x="374035" y="1448810"/>
                  <a:pt x="372386" y="1450459"/>
                  <a:pt x="370737" y="1450789"/>
                </a:cubicBezTo>
                <a:cubicBezTo>
                  <a:pt x="368429" y="1451119"/>
                  <a:pt x="367109" y="1449470"/>
                  <a:pt x="366450" y="1447161"/>
                </a:cubicBezTo>
                <a:cubicBezTo>
                  <a:pt x="366780" y="1444852"/>
                  <a:pt x="368099" y="1443204"/>
                  <a:pt x="370407" y="1443533"/>
                </a:cubicBezTo>
                <a:close/>
                <a:moveTo>
                  <a:pt x="1452480" y="1434629"/>
                </a:moveTo>
                <a:cubicBezTo>
                  <a:pt x="1454789" y="1434299"/>
                  <a:pt x="1457427" y="1436608"/>
                  <a:pt x="1457757" y="1439576"/>
                </a:cubicBezTo>
                <a:cubicBezTo>
                  <a:pt x="1455448" y="1443204"/>
                  <a:pt x="1452480" y="1446172"/>
                  <a:pt x="1447533" y="1446172"/>
                </a:cubicBezTo>
                <a:cubicBezTo>
                  <a:pt x="1444565" y="1446172"/>
                  <a:pt x="1440278" y="1445512"/>
                  <a:pt x="1441927" y="1441884"/>
                </a:cubicBezTo>
                <a:cubicBezTo>
                  <a:pt x="1443576" y="1437927"/>
                  <a:pt x="1448193" y="1435618"/>
                  <a:pt x="1452480" y="1434629"/>
                </a:cubicBezTo>
                <a:close/>
                <a:moveTo>
                  <a:pt x="1043198" y="1433639"/>
                </a:moveTo>
                <a:cubicBezTo>
                  <a:pt x="1048475" y="1432649"/>
                  <a:pt x="1050784" y="1436277"/>
                  <a:pt x="1051113" y="1440895"/>
                </a:cubicBezTo>
                <a:cubicBezTo>
                  <a:pt x="1051773" y="1446831"/>
                  <a:pt x="1046167" y="1447820"/>
                  <a:pt x="1042209" y="1448150"/>
                </a:cubicBezTo>
                <a:cubicBezTo>
                  <a:pt x="1036273" y="1448810"/>
                  <a:pt x="1035613" y="1443863"/>
                  <a:pt x="1034953" y="1439575"/>
                </a:cubicBezTo>
                <a:cubicBezTo>
                  <a:pt x="1034294" y="1433639"/>
                  <a:pt x="1038581" y="1433969"/>
                  <a:pt x="1043198" y="1433639"/>
                </a:cubicBezTo>
                <a:close/>
                <a:moveTo>
                  <a:pt x="1405319" y="1426713"/>
                </a:moveTo>
                <a:cubicBezTo>
                  <a:pt x="1412904" y="1434298"/>
                  <a:pt x="1413234" y="1444522"/>
                  <a:pt x="1418181" y="1452767"/>
                </a:cubicBezTo>
                <a:cubicBezTo>
                  <a:pt x="1419170" y="1454746"/>
                  <a:pt x="1418511" y="1456395"/>
                  <a:pt x="1416532" y="1457055"/>
                </a:cubicBezTo>
                <a:cubicBezTo>
                  <a:pt x="1413894" y="1457714"/>
                  <a:pt x="1412574" y="1457055"/>
                  <a:pt x="1411915" y="1453427"/>
                </a:cubicBezTo>
                <a:cubicBezTo>
                  <a:pt x="1409936" y="1444192"/>
                  <a:pt x="1407298" y="1435618"/>
                  <a:pt x="1405319" y="1426713"/>
                </a:cubicBezTo>
                <a:close/>
                <a:moveTo>
                  <a:pt x="1050014" y="1382849"/>
                </a:moveTo>
                <a:lnTo>
                  <a:pt x="1048999" y="1384373"/>
                </a:lnTo>
                <a:lnTo>
                  <a:pt x="1049355" y="1385084"/>
                </a:lnTo>
                <a:cubicBezTo>
                  <a:pt x="1048402" y="1386037"/>
                  <a:pt x="1047450" y="1386989"/>
                  <a:pt x="1046497" y="1386989"/>
                </a:cubicBezTo>
                <a:lnTo>
                  <a:pt x="1047462" y="1385059"/>
                </a:lnTo>
                <a:lnTo>
                  <a:pt x="1047157" y="1384754"/>
                </a:lnTo>
                <a:lnTo>
                  <a:pt x="1047843" y="1384297"/>
                </a:lnTo>
                <a:lnTo>
                  <a:pt x="1048402" y="1383179"/>
                </a:lnTo>
                <a:lnTo>
                  <a:pt x="1048681" y="1383738"/>
                </a:lnTo>
                <a:close/>
                <a:moveTo>
                  <a:pt x="923811" y="1379881"/>
                </a:moveTo>
                <a:cubicBezTo>
                  <a:pt x="928758" y="1380211"/>
                  <a:pt x="933045" y="1382849"/>
                  <a:pt x="933045" y="1388126"/>
                </a:cubicBezTo>
                <a:cubicBezTo>
                  <a:pt x="933045" y="1392084"/>
                  <a:pt x="931726" y="1396701"/>
                  <a:pt x="925460" y="1396701"/>
                </a:cubicBezTo>
                <a:cubicBezTo>
                  <a:pt x="920183" y="1396371"/>
                  <a:pt x="917545" y="1393403"/>
                  <a:pt x="916555" y="1388456"/>
                </a:cubicBezTo>
                <a:cubicBezTo>
                  <a:pt x="915566" y="1382520"/>
                  <a:pt x="919523" y="1381200"/>
                  <a:pt x="923811" y="1379881"/>
                </a:cubicBezTo>
                <a:close/>
                <a:moveTo>
                  <a:pt x="1158959" y="1379551"/>
                </a:moveTo>
                <a:cubicBezTo>
                  <a:pt x="1173140" y="1395052"/>
                  <a:pt x="1165555" y="1412531"/>
                  <a:pt x="1166874" y="1428362"/>
                </a:cubicBezTo>
                <a:lnTo>
                  <a:pt x="1166804" y="1428891"/>
                </a:lnTo>
                <a:lnTo>
                  <a:pt x="1166873" y="1428692"/>
                </a:lnTo>
                <a:cubicBezTo>
                  <a:pt x="1167533" y="1437927"/>
                  <a:pt x="1167863" y="1447161"/>
                  <a:pt x="1168522" y="1456395"/>
                </a:cubicBezTo>
                <a:cubicBezTo>
                  <a:pt x="1168522" y="1458374"/>
                  <a:pt x="1168522" y="1460353"/>
                  <a:pt x="1166544" y="1460683"/>
                </a:cubicBezTo>
                <a:cubicBezTo>
                  <a:pt x="1163575" y="1461013"/>
                  <a:pt x="1163575" y="1458704"/>
                  <a:pt x="1163246" y="1456395"/>
                </a:cubicBezTo>
                <a:cubicBezTo>
                  <a:pt x="1163246" y="1449469"/>
                  <a:pt x="1162916" y="1442873"/>
                  <a:pt x="1162916" y="1435948"/>
                </a:cubicBezTo>
                <a:lnTo>
                  <a:pt x="1162917" y="1435947"/>
                </a:lnTo>
                <a:lnTo>
                  <a:pt x="1162916" y="1435947"/>
                </a:lnTo>
                <a:cubicBezTo>
                  <a:pt x="1162916" y="1431330"/>
                  <a:pt x="1158629" y="1427372"/>
                  <a:pt x="1162916" y="1422096"/>
                </a:cubicBezTo>
                <a:cubicBezTo>
                  <a:pt x="1164895" y="1419787"/>
                  <a:pt x="1164565" y="1413191"/>
                  <a:pt x="1162587" y="1410552"/>
                </a:cubicBezTo>
                <a:cubicBezTo>
                  <a:pt x="1155001" y="1400988"/>
                  <a:pt x="1159618" y="1390764"/>
                  <a:pt x="1158959" y="1379551"/>
                </a:cubicBezTo>
                <a:close/>
                <a:moveTo>
                  <a:pt x="1219971" y="1369987"/>
                </a:moveTo>
                <a:cubicBezTo>
                  <a:pt x="1230524" y="1370977"/>
                  <a:pt x="1235472" y="1380211"/>
                  <a:pt x="1243057" y="1385158"/>
                </a:cubicBezTo>
                <a:cubicBezTo>
                  <a:pt x="1244046" y="1385818"/>
                  <a:pt x="1245695" y="1388786"/>
                  <a:pt x="1243387" y="1390765"/>
                </a:cubicBezTo>
                <a:cubicBezTo>
                  <a:pt x="1241078" y="1393073"/>
                  <a:pt x="1239429" y="1391094"/>
                  <a:pt x="1238110" y="1389116"/>
                </a:cubicBezTo>
                <a:cubicBezTo>
                  <a:pt x="1234812" y="1384498"/>
                  <a:pt x="1234812" y="1376253"/>
                  <a:pt x="1224588" y="1380541"/>
                </a:cubicBezTo>
                <a:cubicBezTo>
                  <a:pt x="1222280" y="1381860"/>
                  <a:pt x="1222609" y="1373615"/>
                  <a:pt x="1219971" y="1369987"/>
                </a:cubicBezTo>
                <a:close/>
                <a:moveTo>
                  <a:pt x="1453799" y="1364711"/>
                </a:moveTo>
                <a:cubicBezTo>
                  <a:pt x="1456438" y="1365041"/>
                  <a:pt x="1458747" y="1366690"/>
                  <a:pt x="1458747" y="1369988"/>
                </a:cubicBezTo>
                <a:cubicBezTo>
                  <a:pt x="1458747" y="1372297"/>
                  <a:pt x="1457097" y="1374605"/>
                  <a:pt x="1455449" y="1373946"/>
                </a:cubicBezTo>
                <a:cubicBezTo>
                  <a:pt x="1453140" y="1372956"/>
                  <a:pt x="1450501" y="1370978"/>
                  <a:pt x="1450172" y="1367680"/>
                </a:cubicBezTo>
                <a:cubicBezTo>
                  <a:pt x="1450172" y="1365701"/>
                  <a:pt x="1451161" y="1364711"/>
                  <a:pt x="1453799" y="1364711"/>
                </a:cubicBezTo>
                <a:close/>
                <a:moveTo>
                  <a:pt x="1368052" y="1355146"/>
                </a:moveTo>
                <a:cubicBezTo>
                  <a:pt x="1372999" y="1359763"/>
                  <a:pt x="1378276" y="1364381"/>
                  <a:pt x="1380584" y="1370977"/>
                </a:cubicBezTo>
                <a:lnTo>
                  <a:pt x="1380584" y="1370977"/>
                </a:lnTo>
                <a:lnTo>
                  <a:pt x="1392250" y="1391094"/>
                </a:lnTo>
                <a:cubicBezTo>
                  <a:pt x="1395837" y="1397938"/>
                  <a:pt x="1398723" y="1405111"/>
                  <a:pt x="1399712" y="1413191"/>
                </a:cubicBezTo>
                <a:cubicBezTo>
                  <a:pt x="1390808" y="1401318"/>
                  <a:pt x="1387180" y="1386477"/>
                  <a:pt x="1377945" y="1374934"/>
                </a:cubicBezTo>
                <a:lnTo>
                  <a:pt x="1378131" y="1374655"/>
                </a:lnTo>
                <a:close/>
                <a:moveTo>
                  <a:pt x="1155331" y="1341625"/>
                </a:moveTo>
                <a:cubicBezTo>
                  <a:pt x="1156320" y="1348551"/>
                  <a:pt x="1156650" y="1353498"/>
                  <a:pt x="1157310" y="1358445"/>
                </a:cubicBezTo>
                <a:cubicBezTo>
                  <a:pt x="1148735" y="1352509"/>
                  <a:pt x="1148735" y="1352509"/>
                  <a:pt x="1155331" y="1341625"/>
                </a:cubicBezTo>
                <a:close/>
                <a:moveTo>
                  <a:pt x="964706" y="1332720"/>
                </a:moveTo>
                <a:cubicBezTo>
                  <a:pt x="965366" y="1333380"/>
                  <a:pt x="966685" y="1334699"/>
                  <a:pt x="966026" y="1336348"/>
                </a:cubicBezTo>
                <a:cubicBezTo>
                  <a:pt x="965036" y="1338327"/>
                  <a:pt x="963057" y="1338327"/>
                  <a:pt x="961408" y="1337667"/>
                </a:cubicBezTo>
                <a:cubicBezTo>
                  <a:pt x="959759" y="1337337"/>
                  <a:pt x="958770" y="1336018"/>
                  <a:pt x="959430" y="1334699"/>
                </a:cubicBezTo>
                <a:cubicBezTo>
                  <a:pt x="960419" y="1332390"/>
                  <a:pt x="962068" y="1331401"/>
                  <a:pt x="964706" y="1332720"/>
                </a:cubicBezTo>
                <a:close/>
                <a:moveTo>
                  <a:pt x="1347934" y="1326124"/>
                </a:moveTo>
                <a:cubicBezTo>
                  <a:pt x="1359477" y="1330082"/>
                  <a:pt x="1360136" y="1339976"/>
                  <a:pt x="1366073" y="1348551"/>
                </a:cubicBezTo>
                <a:cubicBezTo>
                  <a:pt x="1353540" y="1344923"/>
                  <a:pt x="1353540" y="1334699"/>
                  <a:pt x="1347934" y="1326124"/>
                </a:cubicBezTo>
                <a:close/>
                <a:moveTo>
                  <a:pt x="1096626" y="1313921"/>
                </a:moveTo>
                <a:cubicBezTo>
                  <a:pt x="1094317" y="1326124"/>
                  <a:pt x="1090360" y="1329092"/>
                  <a:pt x="1072881" y="1333709"/>
                </a:cubicBezTo>
                <a:cubicBezTo>
                  <a:pt x="1065955" y="1335688"/>
                  <a:pt x="1065955" y="1335688"/>
                  <a:pt x="1057710" y="1325794"/>
                </a:cubicBezTo>
                <a:cubicBezTo>
                  <a:pt x="1070572" y="1321507"/>
                  <a:pt x="1085413" y="1327773"/>
                  <a:pt x="1096626" y="1313921"/>
                </a:cubicBezTo>
                <a:close/>
                <a:moveTo>
                  <a:pt x="1083105" y="1293804"/>
                </a:moveTo>
                <a:cubicBezTo>
                  <a:pt x="1087062" y="1293474"/>
                  <a:pt x="1089041" y="1298751"/>
                  <a:pt x="1091020" y="1301719"/>
                </a:cubicBezTo>
                <a:cubicBezTo>
                  <a:pt x="1094648" y="1306666"/>
                  <a:pt x="1088711" y="1306996"/>
                  <a:pt x="1086403" y="1309305"/>
                </a:cubicBezTo>
                <a:cubicBezTo>
                  <a:pt x="1084424" y="1310954"/>
                  <a:pt x="1082115" y="1312603"/>
                  <a:pt x="1077828" y="1312603"/>
                </a:cubicBezTo>
                <a:cubicBezTo>
                  <a:pt x="1078817" y="1308315"/>
                  <a:pt x="1079147" y="1305347"/>
                  <a:pt x="1080137" y="1302379"/>
                </a:cubicBezTo>
                <a:cubicBezTo>
                  <a:pt x="1080796" y="1299411"/>
                  <a:pt x="1077828" y="1294134"/>
                  <a:pt x="1083105" y="1293804"/>
                </a:cubicBezTo>
                <a:close/>
                <a:moveTo>
                  <a:pt x="694971" y="1283085"/>
                </a:moveTo>
                <a:cubicBezTo>
                  <a:pt x="697486" y="1283003"/>
                  <a:pt x="700372" y="1283910"/>
                  <a:pt x="703505" y="1284240"/>
                </a:cubicBezTo>
                <a:lnTo>
                  <a:pt x="689983" y="1288527"/>
                </a:lnTo>
                <a:lnTo>
                  <a:pt x="682605" y="1294010"/>
                </a:lnTo>
                <a:cubicBezTo>
                  <a:pt x="680337" y="1296277"/>
                  <a:pt x="677781" y="1298256"/>
                  <a:pt x="673494" y="1297761"/>
                </a:cubicBezTo>
                <a:cubicBezTo>
                  <a:pt x="675143" y="1288856"/>
                  <a:pt x="682398" y="1289186"/>
                  <a:pt x="688665" y="1287867"/>
                </a:cubicBezTo>
                <a:lnTo>
                  <a:pt x="689981" y="1288525"/>
                </a:lnTo>
                <a:lnTo>
                  <a:pt x="689323" y="1287867"/>
                </a:lnTo>
                <a:lnTo>
                  <a:pt x="688665" y="1287867"/>
                </a:lnTo>
                <a:lnTo>
                  <a:pt x="688664" y="1287867"/>
                </a:lnTo>
                <a:cubicBezTo>
                  <a:pt x="690313" y="1284239"/>
                  <a:pt x="692457" y="1283168"/>
                  <a:pt x="694971" y="1283085"/>
                </a:cubicBezTo>
                <a:close/>
                <a:moveTo>
                  <a:pt x="1107180" y="1270059"/>
                </a:moveTo>
                <a:cubicBezTo>
                  <a:pt x="1110148" y="1270718"/>
                  <a:pt x="1112787" y="1271378"/>
                  <a:pt x="1112457" y="1275336"/>
                </a:cubicBezTo>
                <a:cubicBezTo>
                  <a:pt x="1112127" y="1277314"/>
                  <a:pt x="1111467" y="1279293"/>
                  <a:pt x="1109159" y="1278304"/>
                </a:cubicBezTo>
                <a:cubicBezTo>
                  <a:pt x="1106521" y="1277314"/>
                  <a:pt x="1104212" y="1275336"/>
                  <a:pt x="1104212" y="1272038"/>
                </a:cubicBezTo>
                <a:cubicBezTo>
                  <a:pt x="1104212" y="1270059"/>
                  <a:pt x="1105531" y="1269729"/>
                  <a:pt x="1107180" y="1270059"/>
                </a:cubicBezTo>
                <a:close/>
                <a:moveTo>
                  <a:pt x="583128" y="1261483"/>
                </a:moveTo>
                <a:cubicBezTo>
                  <a:pt x="584777" y="1261813"/>
                  <a:pt x="586426" y="1262143"/>
                  <a:pt x="587415" y="1263462"/>
                </a:cubicBezTo>
                <a:cubicBezTo>
                  <a:pt x="587086" y="1266100"/>
                  <a:pt x="586096" y="1267420"/>
                  <a:pt x="583788" y="1267420"/>
                </a:cubicBezTo>
                <a:cubicBezTo>
                  <a:pt x="581809" y="1267420"/>
                  <a:pt x="580490" y="1266100"/>
                  <a:pt x="580160" y="1264122"/>
                </a:cubicBezTo>
                <a:cubicBezTo>
                  <a:pt x="580160" y="1262472"/>
                  <a:pt x="581479" y="1261813"/>
                  <a:pt x="583128" y="1261483"/>
                </a:cubicBezTo>
                <a:close/>
                <a:moveTo>
                  <a:pt x="604565" y="1240046"/>
                </a:moveTo>
                <a:cubicBezTo>
                  <a:pt x="607204" y="1240046"/>
                  <a:pt x="610172" y="1239387"/>
                  <a:pt x="609513" y="1244334"/>
                </a:cubicBezTo>
                <a:cubicBezTo>
                  <a:pt x="608523" y="1248621"/>
                  <a:pt x="604895" y="1250600"/>
                  <a:pt x="600608" y="1251260"/>
                </a:cubicBezTo>
                <a:cubicBezTo>
                  <a:pt x="599289" y="1251590"/>
                  <a:pt x="596321" y="1248292"/>
                  <a:pt x="596650" y="1245323"/>
                </a:cubicBezTo>
                <a:cubicBezTo>
                  <a:pt x="597310" y="1241036"/>
                  <a:pt x="600608" y="1239717"/>
                  <a:pt x="604565" y="1240046"/>
                </a:cubicBezTo>
                <a:close/>
                <a:moveTo>
                  <a:pt x="985155" y="1222567"/>
                </a:moveTo>
                <a:cubicBezTo>
                  <a:pt x="987793" y="1222567"/>
                  <a:pt x="988782" y="1223886"/>
                  <a:pt x="988782" y="1226854"/>
                </a:cubicBezTo>
                <a:cubicBezTo>
                  <a:pt x="988123" y="1228833"/>
                  <a:pt x="986804" y="1231472"/>
                  <a:pt x="983836" y="1230482"/>
                </a:cubicBezTo>
                <a:cubicBezTo>
                  <a:pt x="981857" y="1229823"/>
                  <a:pt x="979218" y="1229163"/>
                  <a:pt x="980208" y="1226195"/>
                </a:cubicBezTo>
                <a:cubicBezTo>
                  <a:pt x="980867" y="1224216"/>
                  <a:pt x="982516" y="1222567"/>
                  <a:pt x="985155" y="1222567"/>
                </a:cubicBezTo>
                <a:close/>
                <a:moveTo>
                  <a:pt x="1103882" y="1189917"/>
                </a:moveTo>
                <a:cubicBezTo>
                  <a:pt x="1108170" y="1197832"/>
                  <a:pt x="1111468" y="1203439"/>
                  <a:pt x="1120702" y="1203109"/>
                </a:cubicBezTo>
                <a:cubicBezTo>
                  <a:pt x="1108499" y="1210365"/>
                  <a:pt x="1107510" y="1213663"/>
                  <a:pt x="1115755" y="1223557"/>
                </a:cubicBezTo>
                <a:cubicBezTo>
                  <a:pt x="1118393" y="1226855"/>
                  <a:pt x="1116744" y="1227844"/>
                  <a:pt x="1115095" y="1229164"/>
                </a:cubicBezTo>
                <a:cubicBezTo>
                  <a:pt x="1110808" y="1232462"/>
                  <a:pt x="1106850" y="1229823"/>
                  <a:pt x="1102893" y="1228504"/>
                </a:cubicBezTo>
                <a:cubicBezTo>
                  <a:pt x="1098605" y="1226855"/>
                  <a:pt x="1099924" y="1223557"/>
                  <a:pt x="1100584" y="1220259"/>
                </a:cubicBezTo>
                <a:cubicBezTo>
                  <a:pt x="1102233" y="1211354"/>
                  <a:pt x="1104542" y="1202120"/>
                  <a:pt x="1103882" y="1189917"/>
                </a:cubicBezTo>
                <a:close/>
                <a:moveTo>
                  <a:pt x="991421" y="1173427"/>
                </a:moveTo>
                <a:cubicBezTo>
                  <a:pt x="993399" y="1173757"/>
                  <a:pt x="994389" y="1175076"/>
                  <a:pt x="994389" y="1177055"/>
                </a:cubicBezTo>
                <a:cubicBezTo>
                  <a:pt x="993399" y="1179364"/>
                  <a:pt x="991421" y="1180353"/>
                  <a:pt x="989112" y="1180023"/>
                </a:cubicBezTo>
                <a:cubicBezTo>
                  <a:pt x="987133" y="1179694"/>
                  <a:pt x="986473" y="1177715"/>
                  <a:pt x="987133" y="1176066"/>
                </a:cubicBezTo>
                <a:cubicBezTo>
                  <a:pt x="987793" y="1174417"/>
                  <a:pt x="989442" y="1173098"/>
                  <a:pt x="991421" y="1173427"/>
                </a:cubicBezTo>
                <a:close/>
                <a:moveTo>
                  <a:pt x="1579783" y="1136819"/>
                </a:moveTo>
                <a:cubicBezTo>
                  <a:pt x="1586049" y="1140447"/>
                  <a:pt x="1592315" y="1144404"/>
                  <a:pt x="1598581" y="1148032"/>
                </a:cubicBezTo>
                <a:cubicBezTo>
                  <a:pt x="1601220" y="1149681"/>
                  <a:pt x="1603529" y="1152320"/>
                  <a:pt x="1601220" y="1154958"/>
                </a:cubicBezTo>
                <a:cubicBezTo>
                  <a:pt x="1597922" y="1158916"/>
                  <a:pt x="1597262" y="1154298"/>
                  <a:pt x="1595283" y="1152650"/>
                </a:cubicBezTo>
                <a:cubicBezTo>
                  <a:pt x="1590007" y="1147702"/>
                  <a:pt x="1584070" y="1143415"/>
                  <a:pt x="1578134" y="1138798"/>
                </a:cubicBezTo>
                <a:cubicBezTo>
                  <a:pt x="1578793" y="1138138"/>
                  <a:pt x="1579123" y="1137479"/>
                  <a:pt x="1579783" y="1136819"/>
                </a:cubicBezTo>
                <a:close/>
                <a:moveTo>
                  <a:pt x="470007" y="1129894"/>
                </a:moveTo>
                <a:cubicBezTo>
                  <a:pt x="470667" y="1129234"/>
                  <a:pt x="472975" y="1129564"/>
                  <a:pt x="473965" y="1130224"/>
                </a:cubicBezTo>
                <a:cubicBezTo>
                  <a:pt x="477922" y="1132202"/>
                  <a:pt x="475944" y="1134841"/>
                  <a:pt x="474624" y="1137479"/>
                </a:cubicBezTo>
                <a:lnTo>
                  <a:pt x="474624" y="1138468"/>
                </a:lnTo>
                <a:cubicBezTo>
                  <a:pt x="473305" y="1141766"/>
                  <a:pt x="479901" y="1147372"/>
                  <a:pt x="473305" y="1147702"/>
                </a:cubicBezTo>
                <a:cubicBezTo>
                  <a:pt x="470832" y="1147867"/>
                  <a:pt x="470337" y="1146300"/>
                  <a:pt x="470337" y="1144280"/>
                </a:cubicBezTo>
                <a:lnTo>
                  <a:pt x="470337" y="1138139"/>
                </a:lnTo>
                <a:close/>
                <a:moveTo>
                  <a:pt x="659642" y="1109776"/>
                </a:moveTo>
                <a:cubicBezTo>
                  <a:pt x="668546" y="1109776"/>
                  <a:pt x="666238" y="1119340"/>
                  <a:pt x="670525" y="1123628"/>
                </a:cubicBezTo>
                <a:cubicBezTo>
                  <a:pt x="673823" y="1126926"/>
                  <a:pt x="669536" y="1127915"/>
                  <a:pt x="666897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9" y="1155618"/>
                  <a:pt x="626332" y="1157597"/>
                  <a:pt x="621715" y="1157597"/>
                </a:cubicBezTo>
                <a:cubicBezTo>
                  <a:pt x="618087" y="1157267"/>
                  <a:pt x="615119" y="1156278"/>
                  <a:pt x="615778" y="1153969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8" y="1121649"/>
                  <a:pt x="649748" y="1122968"/>
                </a:cubicBezTo>
                <a:cubicBezTo>
                  <a:pt x="656014" y="1123628"/>
                  <a:pt x="657003" y="1119011"/>
                  <a:pt x="658322" y="1114723"/>
                </a:cubicBezTo>
                <a:cubicBezTo>
                  <a:pt x="658652" y="1113074"/>
                  <a:pt x="656674" y="1109776"/>
                  <a:pt x="659642" y="1109776"/>
                </a:cubicBezTo>
                <a:close/>
                <a:moveTo>
                  <a:pt x="814318" y="1062614"/>
                </a:moveTo>
                <a:cubicBezTo>
                  <a:pt x="814977" y="1062614"/>
                  <a:pt x="815967" y="1063933"/>
                  <a:pt x="816296" y="1064593"/>
                </a:cubicBezTo>
                <a:cubicBezTo>
                  <a:pt x="817286" y="1070199"/>
                  <a:pt x="813328" y="1072838"/>
                  <a:pt x="809041" y="1075147"/>
                </a:cubicBezTo>
                <a:cubicBezTo>
                  <a:pt x="808051" y="1075476"/>
                  <a:pt x="807062" y="1075806"/>
                  <a:pt x="804094" y="1076795"/>
                </a:cubicBezTo>
                <a:cubicBezTo>
                  <a:pt x="805083" y="1073827"/>
                  <a:pt x="805413" y="1072508"/>
                  <a:pt x="806073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460773" y="1054040"/>
                </a:moveTo>
                <a:cubicBezTo>
                  <a:pt x="467040" y="1055029"/>
                  <a:pt x="469678" y="1060306"/>
                  <a:pt x="470667" y="1066572"/>
                </a:cubicBezTo>
                <a:cubicBezTo>
                  <a:pt x="470008" y="1071519"/>
                  <a:pt x="468029" y="1077126"/>
                  <a:pt x="463082" y="1076137"/>
                </a:cubicBezTo>
                <a:cubicBezTo>
                  <a:pt x="456486" y="1075147"/>
                  <a:pt x="456816" y="1067562"/>
                  <a:pt x="455496" y="1062285"/>
                </a:cubicBezTo>
                <a:cubicBezTo>
                  <a:pt x="454507" y="1058657"/>
                  <a:pt x="456816" y="1053710"/>
                  <a:pt x="460773" y="1054040"/>
                </a:cubicBezTo>
                <a:close/>
                <a:moveTo>
                  <a:pt x="1538887" y="1050742"/>
                </a:moveTo>
                <a:cubicBezTo>
                  <a:pt x="1546802" y="1047774"/>
                  <a:pt x="1550430" y="1056019"/>
                  <a:pt x="1556036" y="1058987"/>
                </a:cubicBezTo>
                <a:cubicBezTo>
                  <a:pt x="1562303" y="1061955"/>
                  <a:pt x="1556036" y="1067562"/>
                  <a:pt x="1556366" y="1072179"/>
                </a:cubicBezTo>
                <a:cubicBezTo>
                  <a:pt x="1543504" y="1070860"/>
                  <a:pt x="1532950" y="1063274"/>
                  <a:pt x="1520418" y="1065913"/>
                </a:cubicBezTo>
                <a:cubicBezTo>
                  <a:pt x="1518109" y="1066242"/>
                  <a:pt x="1513492" y="1067232"/>
                  <a:pt x="1514482" y="1062615"/>
                </a:cubicBezTo>
                <a:cubicBezTo>
                  <a:pt x="1515471" y="1057997"/>
                  <a:pt x="1518109" y="1052721"/>
                  <a:pt x="1523716" y="1053710"/>
                </a:cubicBezTo>
                <a:cubicBezTo>
                  <a:pt x="1529652" y="1054699"/>
                  <a:pt x="1533940" y="1052721"/>
                  <a:pt x="1538887" y="1050742"/>
                </a:cubicBezTo>
                <a:close/>
                <a:moveTo>
                  <a:pt x="1445554" y="956748"/>
                </a:moveTo>
                <a:cubicBezTo>
                  <a:pt x="1449842" y="957078"/>
                  <a:pt x="1452810" y="958067"/>
                  <a:pt x="1452480" y="960706"/>
                </a:cubicBezTo>
                <a:cubicBezTo>
                  <a:pt x="1451820" y="968291"/>
                  <a:pt x="1448852" y="971589"/>
                  <a:pt x="1443905" y="970600"/>
                </a:cubicBezTo>
                <a:cubicBezTo>
                  <a:pt x="1440277" y="969940"/>
                  <a:pt x="1433681" y="968951"/>
                  <a:pt x="1434671" y="963674"/>
                </a:cubicBezTo>
                <a:cubicBezTo>
                  <a:pt x="1435330" y="959387"/>
                  <a:pt x="1440277" y="956419"/>
                  <a:pt x="1445554" y="956748"/>
                </a:cubicBezTo>
                <a:close/>
                <a:moveTo>
                  <a:pt x="1745342" y="903321"/>
                </a:moveTo>
                <a:cubicBezTo>
                  <a:pt x="1748640" y="903321"/>
                  <a:pt x="1749959" y="905300"/>
                  <a:pt x="1750619" y="907938"/>
                </a:cubicBezTo>
                <a:cubicBezTo>
                  <a:pt x="1749630" y="910577"/>
                  <a:pt x="1747980" y="912226"/>
                  <a:pt x="1745012" y="911896"/>
                </a:cubicBezTo>
                <a:cubicBezTo>
                  <a:pt x="1742044" y="911896"/>
                  <a:pt x="1740395" y="910577"/>
                  <a:pt x="1740395" y="907279"/>
                </a:cubicBezTo>
                <a:cubicBezTo>
                  <a:pt x="1740395" y="903651"/>
                  <a:pt x="1742704" y="903321"/>
                  <a:pt x="1745342" y="903321"/>
                </a:cubicBezTo>
                <a:close/>
                <a:moveTo>
                  <a:pt x="563011" y="883533"/>
                </a:moveTo>
                <a:cubicBezTo>
                  <a:pt x="547181" y="895406"/>
                  <a:pt x="535968" y="913875"/>
                  <a:pt x="515850" y="919811"/>
                </a:cubicBezTo>
                <a:cubicBezTo>
                  <a:pt x="521127" y="893757"/>
                  <a:pt x="544872" y="892438"/>
                  <a:pt x="563011" y="883533"/>
                </a:cubicBezTo>
                <a:close/>
                <a:moveTo>
                  <a:pt x="159006" y="828456"/>
                </a:moveTo>
                <a:cubicBezTo>
                  <a:pt x="160985" y="828456"/>
                  <a:pt x="162634" y="829116"/>
                  <a:pt x="162634" y="831425"/>
                </a:cubicBezTo>
                <a:cubicBezTo>
                  <a:pt x="161974" y="833073"/>
                  <a:pt x="160655" y="834723"/>
                  <a:pt x="158676" y="834063"/>
                </a:cubicBezTo>
                <a:cubicBezTo>
                  <a:pt x="156698" y="833733"/>
                  <a:pt x="155378" y="832414"/>
                  <a:pt x="155708" y="830435"/>
                </a:cubicBezTo>
                <a:cubicBezTo>
                  <a:pt x="156038" y="828786"/>
                  <a:pt x="157687" y="828456"/>
                  <a:pt x="159006" y="828456"/>
                </a:cubicBezTo>
                <a:close/>
                <a:moveTo>
                  <a:pt x="308076" y="782944"/>
                </a:moveTo>
                <a:cubicBezTo>
                  <a:pt x="317970" y="782614"/>
                  <a:pt x="323906" y="788221"/>
                  <a:pt x="323906" y="797785"/>
                </a:cubicBezTo>
                <a:cubicBezTo>
                  <a:pt x="323906" y="807349"/>
                  <a:pt x="315661" y="816913"/>
                  <a:pt x="307087" y="816913"/>
                </a:cubicBezTo>
                <a:cubicBezTo>
                  <a:pt x="298512" y="816913"/>
                  <a:pt x="291916" y="809658"/>
                  <a:pt x="291916" y="800423"/>
                </a:cubicBezTo>
                <a:cubicBezTo>
                  <a:pt x="291916" y="791189"/>
                  <a:pt x="299501" y="782944"/>
                  <a:pt x="308076" y="782944"/>
                </a:cubicBezTo>
                <a:close/>
                <a:moveTo>
                  <a:pt x="688334" y="777998"/>
                </a:moveTo>
                <a:lnTo>
                  <a:pt x="683387" y="782944"/>
                </a:lnTo>
                <a:lnTo>
                  <a:pt x="683387" y="782944"/>
                </a:lnTo>
                <a:lnTo>
                  <a:pt x="683387" y="782944"/>
                </a:lnTo>
                <a:cubicBezTo>
                  <a:pt x="692291" y="792509"/>
                  <a:pt x="699877" y="802732"/>
                  <a:pt x="705483" y="814605"/>
                </a:cubicBezTo>
                <a:cubicBezTo>
                  <a:pt x="708452" y="821201"/>
                  <a:pt x="724942" y="828127"/>
                  <a:pt x="732527" y="827138"/>
                </a:cubicBezTo>
                <a:cubicBezTo>
                  <a:pt x="728569" y="823180"/>
                  <a:pt x="724942" y="819552"/>
                  <a:pt x="721644" y="815265"/>
                </a:cubicBezTo>
                <a:cubicBezTo>
                  <a:pt x="717356" y="809658"/>
                  <a:pt x="717027" y="800754"/>
                  <a:pt x="707133" y="799764"/>
                </a:cubicBezTo>
                <a:cubicBezTo>
                  <a:pt x="705483" y="799764"/>
                  <a:pt x="701856" y="794817"/>
                  <a:pt x="707133" y="791519"/>
                </a:cubicBezTo>
                <a:cubicBezTo>
                  <a:pt x="711420" y="788551"/>
                  <a:pt x="709771" y="784593"/>
                  <a:pt x="705813" y="785583"/>
                </a:cubicBezTo>
                <a:cubicBezTo>
                  <a:pt x="701691" y="786572"/>
                  <a:pt x="698805" y="785336"/>
                  <a:pt x="696208" y="783522"/>
                </a:cubicBezTo>
                <a:close/>
                <a:moveTo>
                  <a:pt x="1786897" y="742379"/>
                </a:moveTo>
                <a:cubicBezTo>
                  <a:pt x="1793823" y="742709"/>
                  <a:pt x="1798440" y="746666"/>
                  <a:pt x="1798770" y="753592"/>
                </a:cubicBezTo>
                <a:cubicBezTo>
                  <a:pt x="1799100" y="760518"/>
                  <a:pt x="1795472" y="765465"/>
                  <a:pt x="1788216" y="765135"/>
                </a:cubicBezTo>
                <a:cubicBezTo>
                  <a:pt x="1782280" y="765135"/>
                  <a:pt x="1776674" y="763156"/>
                  <a:pt x="1777333" y="757550"/>
                </a:cubicBezTo>
                <a:cubicBezTo>
                  <a:pt x="1777993" y="748975"/>
                  <a:pt x="1777663" y="742379"/>
                  <a:pt x="1786897" y="742379"/>
                </a:cubicBezTo>
                <a:close/>
                <a:moveTo>
                  <a:pt x="571412" y="693184"/>
                </a:moveTo>
                <a:lnTo>
                  <a:pt x="571256" y="693239"/>
                </a:lnTo>
                <a:lnTo>
                  <a:pt x="571457" y="693195"/>
                </a:lnTo>
                <a:close/>
                <a:moveTo>
                  <a:pt x="791232" y="663227"/>
                </a:moveTo>
                <a:cubicBezTo>
                  <a:pt x="797828" y="663887"/>
                  <a:pt x="803105" y="669164"/>
                  <a:pt x="803765" y="677739"/>
                </a:cubicBezTo>
                <a:cubicBezTo>
                  <a:pt x="802775" y="684005"/>
                  <a:pt x="799147" y="688622"/>
                  <a:pt x="792222" y="688952"/>
                </a:cubicBezTo>
                <a:cubicBezTo>
                  <a:pt x="786285" y="689611"/>
                  <a:pt x="776721" y="681037"/>
                  <a:pt x="778040" y="675430"/>
                </a:cubicBezTo>
                <a:cubicBezTo>
                  <a:pt x="779689" y="668834"/>
                  <a:pt x="784307" y="662897"/>
                  <a:pt x="791232" y="663227"/>
                </a:cubicBezTo>
                <a:close/>
                <a:moveTo>
                  <a:pt x="1654978" y="660918"/>
                </a:moveTo>
                <a:lnTo>
                  <a:pt x="1661244" y="677079"/>
                </a:lnTo>
                <a:cubicBezTo>
                  <a:pt x="1653328" y="677079"/>
                  <a:pt x="1646073" y="671802"/>
                  <a:pt x="1647392" y="667844"/>
                </a:cubicBezTo>
                <a:cubicBezTo>
                  <a:pt x="1648382" y="664876"/>
                  <a:pt x="1652010" y="661248"/>
                  <a:pt x="1654978" y="660918"/>
                </a:cubicBezTo>
                <a:close/>
                <a:moveTo>
                  <a:pt x="933128" y="632308"/>
                </a:moveTo>
                <a:cubicBezTo>
                  <a:pt x="931314" y="632308"/>
                  <a:pt x="929747" y="633710"/>
                  <a:pt x="928098" y="636843"/>
                </a:cubicBezTo>
                <a:cubicBezTo>
                  <a:pt x="922821" y="647726"/>
                  <a:pt x="920183" y="657950"/>
                  <a:pt x="923481" y="670483"/>
                </a:cubicBezTo>
                <a:cubicBezTo>
                  <a:pt x="929088" y="690271"/>
                  <a:pt x="938322" y="706761"/>
                  <a:pt x="956461" y="717644"/>
                </a:cubicBezTo>
                <a:cubicBezTo>
                  <a:pt x="962727" y="721272"/>
                  <a:pt x="963057" y="718633"/>
                  <a:pt x="964706" y="713686"/>
                </a:cubicBezTo>
                <a:cubicBezTo>
                  <a:pt x="967674" y="705111"/>
                  <a:pt x="957450" y="705111"/>
                  <a:pt x="956461" y="699175"/>
                </a:cubicBezTo>
                <a:cubicBezTo>
                  <a:pt x="960748" y="700494"/>
                  <a:pt x="965366" y="701484"/>
                  <a:pt x="969323" y="703792"/>
                </a:cubicBezTo>
                <a:cubicBezTo>
                  <a:pt x="976579" y="708409"/>
                  <a:pt x="980866" y="701813"/>
                  <a:pt x="984824" y="698845"/>
                </a:cubicBezTo>
                <a:cubicBezTo>
                  <a:pt x="989441" y="695217"/>
                  <a:pt x="993728" y="687632"/>
                  <a:pt x="990430" y="682355"/>
                </a:cubicBezTo>
                <a:cubicBezTo>
                  <a:pt x="983505" y="671802"/>
                  <a:pt x="977898" y="659929"/>
                  <a:pt x="964706" y="653992"/>
                </a:cubicBezTo>
                <a:cubicBezTo>
                  <a:pt x="955801" y="649705"/>
                  <a:pt x="947227" y="643109"/>
                  <a:pt x="939641" y="636183"/>
                </a:cubicBezTo>
                <a:cubicBezTo>
                  <a:pt x="937003" y="633709"/>
                  <a:pt x="934942" y="632308"/>
                  <a:pt x="933128" y="632308"/>
                </a:cubicBezTo>
                <a:close/>
                <a:moveTo>
                  <a:pt x="1789206" y="623981"/>
                </a:moveTo>
                <a:cubicBezTo>
                  <a:pt x="1791185" y="624311"/>
                  <a:pt x="1792834" y="625300"/>
                  <a:pt x="1792504" y="627279"/>
                </a:cubicBezTo>
                <a:cubicBezTo>
                  <a:pt x="1792504" y="629258"/>
                  <a:pt x="1790525" y="630247"/>
                  <a:pt x="1788876" y="630247"/>
                </a:cubicBezTo>
                <a:cubicBezTo>
                  <a:pt x="1786897" y="630247"/>
                  <a:pt x="1785578" y="629258"/>
                  <a:pt x="1785578" y="626949"/>
                </a:cubicBezTo>
                <a:cubicBezTo>
                  <a:pt x="1785908" y="624970"/>
                  <a:pt x="1787227" y="623981"/>
                  <a:pt x="1789206" y="623981"/>
                </a:cubicBezTo>
                <a:close/>
                <a:moveTo>
                  <a:pt x="882215" y="620270"/>
                </a:moveTo>
                <a:cubicBezTo>
                  <a:pt x="875907" y="619693"/>
                  <a:pt x="869559" y="620023"/>
                  <a:pt x="867415" y="621672"/>
                </a:cubicBezTo>
                <a:cubicBezTo>
                  <a:pt x="866756" y="622331"/>
                  <a:pt x="865766" y="622661"/>
                  <a:pt x="865766" y="623321"/>
                </a:cubicBezTo>
                <a:cubicBezTo>
                  <a:pt x="864777" y="626289"/>
                  <a:pt x="860819" y="628927"/>
                  <a:pt x="862798" y="631895"/>
                </a:cubicBezTo>
                <a:cubicBezTo>
                  <a:pt x="865766" y="636513"/>
                  <a:pt x="871373" y="636513"/>
                  <a:pt x="878298" y="637172"/>
                </a:cubicBezTo>
                <a:cubicBezTo>
                  <a:pt x="883575" y="636513"/>
                  <a:pt x="888522" y="628927"/>
                  <a:pt x="896767" y="630906"/>
                </a:cubicBezTo>
                <a:cubicBezTo>
                  <a:pt x="898416" y="631566"/>
                  <a:pt x="899076" y="626949"/>
                  <a:pt x="896767" y="624310"/>
                </a:cubicBezTo>
                <a:cubicBezTo>
                  <a:pt x="894789" y="622332"/>
                  <a:pt x="888522" y="620847"/>
                  <a:pt x="882215" y="620270"/>
                </a:cubicBezTo>
                <a:close/>
                <a:moveTo>
                  <a:pt x="758912" y="619364"/>
                </a:moveTo>
                <a:cubicBezTo>
                  <a:pt x="766168" y="619034"/>
                  <a:pt x="768476" y="622662"/>
                  <a:pt x="768806" y="628928"/>
                </a:cubicBezTo>
                <a:cubicBezTo>
                  <a:pt x="769136" y="634204"/>
                  <a:pt x="766497" y="636513"/>
                  <a:pt x="760891" y="636843"/>
                </a:cubicBezTo>
                <a:cubicBezTo>
                  <a:pt x="754954" y="637173"/>
                  <a:pt x="750997" y="635524"/>
                  <a:pt x="751327" y="628928"/>
                </a:cubicBezTo>
                <a:cubicBezTo>
                  <a:pt x="750997" y="623321"/>
                  <a:pt x="752646" y="619693"/>
                  <a:pt x="758912" y="619364"/>
                </a:cubicBezTo>
                <a:close/>
                <a:moveTo>
                  <a:pt x="656674" y="615076"/>
                </a:moveTo>
                <a:cubicBezTo>
                  <a:pt x="662281" y="615406"/>
                  <a:pt x="665579" y="618044"/>
                  <a:pt x="666238" y="622991"/>
                </a:cubicBezTo>
                <a:cubicBezTo>
                  <a:pt x="666898" y="627938"/>
                  <a:pt x="663930" y="631566"/>
                  <a:pt x="658983" y="632225"/>
                </a:cubicBezTo>
                <a:cubicBezTo>
                  <a:pt x="654366" y="632885"/>
                  <a:pt x="649748" y="632885"/>
                  <a:pt x="645791" y="635853"/>
                </a:cubicBezTo>
                <a:cubicBezTo>
                  <a:pt x="644142" y="637172"/>
                  <a:pt x="641504" y="636513"/>
                  <a:pt x="639854" y="634864"/>
                </a:cubicBezTo>
                <a:cubicBezTo>
                  <a:pt x="637876" y="632885"/>
                  <a:pt x="636886" y="629257"/>
                  <a:pt x="638536" y="627938"/>
                </a:cubicBezTo>
                <a:cubicBezTo>
                  <a:pt x="644472" y="623321"/>
                  <a:pt x="650738" y="619363"/>
                  <a:pt x="656674" y="615076"/>
                </a:cubicBezTo>
                <a:close/>
                <a:moveTo>
                  <a:pt x="320278" y="615076"/>
                </a:moveTo>
                <a:lnTo>
                  <a:pt x="320278" y="615076"/>
                </a:lnTo>
                <a:lnTo>
                  <a:pt x="320279" y="615076"/>
                </a:lnTo>
                <a:lnTo>
                  <a:pt x="320279" y="615076"/>
                </a:lnTo>
                <a:lnTo>
                  <a:pt x="337427" y="619033"/>
                </a:lnTo>
                <a:cubicBezTo>
                  <a:pt x="335119" y="621177"/>
                  <a:pt x="332810" y="621754"/>
                  <a:pt x="330543" y="621795"/>
                </a:cubicBezTo>
                <a:lnTo>
                  <a:pt x="323906" y="621342"/>
                </a:lnTo>
                <a:lnTo>
                  <a:pt x="322917" y="622001"/>
                </a:lnTo>
                <a:cubicBezTo>
                  <a:pt x="319949" y="625629"/>
                  <a:pt x="316321" y="627608"/>
                  <a:pt x="312034" y="624970"/>
                </a:cubicBezTo>
                <a:cubicBezTo>
                  <a:pt x="310714" y="624310"/>
                  <a:pt x="308736" y="622661"/>
                  <a:pt x="310055" y="620682"/>
                </a:cubicBezTo>
                <a:lnTo>
                  <a:pt x="320278" y="615076"/>
                </a:lnTo>
                <a:close/>
                <a:moveTo>
                  <a:pt x="526403" y="604192"/>
                </a:moveTo>
                <a:cubicBezTo>
                  <a:pt x="534318" y="604852"/>
                  <a:pt x="543222" y="614416"/>
                  <a:pt x="542893" y="622332"/>
                </a:cubicBezTo>
                <a:cubicBezTo>
                  <a:pt x="542233" y="635194"/>
                  <a:pt x="537946" y="641460"/>
                  <a:pt x="529701" y="641130"/>
                </a:cubicBezTo>
                <a:cubicBezTo>
                  <a:pt x="520466" y="640800"/>
                  <a:pt x="508923" y="628598"/>
                  <a:pt x="509583" y="619363"/>
                </a:cubicBezTo>
                <a:cubicBezTo>
                  <a:pt x="509913" y="611118"/>
                  <a:pt x="518158" y="603863"/>
                  <a:pt x="526403" y="604192"/>
                </a:cubicBezTo>
                <a:close/>
                <a:moveTo>
                  <a:pt x="668217" y="589022"/>
                </a:moveTo>
                <a:cubicBezTo>
                  <a:pt x="673494" y="589022"/>
                  <a:pt x="677451" y="590341"/>
                  <a:pt x="677121" y="596937"/>
                </a:cubicBezTo>
                <a:cubicBezTo>
                  <a:pt x="676792" y="602214"/>
                  <a:pt x="674153" y="606171"/>
                  <a:pt x="668876" y="606171"/>
                </a:cubicBezTo>
                <a:cubicBezTo>
                  <a:pt x="662940" y="606501"/>
                  <a:pt x="659972" y="602214"/>
                  <a:pt x="659972" y="596607"/>
                </a:cubicBezTo>
                <a:cubicBezTo>
                  <a:pt x="659972" y="591001"/>
                  <a:pt x="663270" y="589351"/>
                  <a:pt x="668217" y="589022"/>
                </a:cubicBezTo>
                <a:close/>
                <a:moveTo>
                  <a:pt x="473965" y="586713"/>
                </a:moveTo>
                <a:cubicBezTo>
                  <a:pt x="480231" y="586384"/>
                  <a:pt x="482540" y="589682"/>
                  <a:pt x="483529" y="595288"/>
                </a:cubicBezTo>
                <a:cubicBezTo>
                  <a:pt x="483200" y="600235"/>
                  <a:pt x="480561" y="603863"/>
                  <a:pt x="474954" y="604193"/>
                </a:cubicBezTo>
                <a:cubicBezTo>
                  <a:pt x="470008" y="604522"/>
                  <a:pt x="466710" y="601224"/>
                  <a:pt x="466380" y="596278"/>
                </a:cubicBezTo>
                <a:cubicBezTo>
                  <a:pt x="466050" y="591330"/>
                  <a:pt x="467699" y="587043"/>
                  <a:pt x="473965" y="586713"/>
                </a:cubicBezTo>
                <a:close/>
                <a:moveTo>
                  <a:pt x="712410" y="578798"/>
                </a:moveTo>
                <a:cubicBezTo>
                  <a:pt x="716037" y="580117"/>
                  <a:pt x="719335" y="581106"/>
                  <a:pt x="722633" y="582426"/>
                </a:cubicBezTo>
                <a:cubicBezTo>
                  <a:pt x="731208" y="585724"/>
                  <a:pt x="736155" y="594298"/>
                  <a:pt x="745060" y="597596"/>
                </a:cubicBezTo>
                <a:cubicBezTo>
                  <a:pt x="748688" y="598916"/>
                  <a:pt x="748028" y="605512"/>
                  <a:pt x="745060" y="609139"/>
                </a:cubicBezTo>
                <a:cubicBezTo>
                  <a:pt x="741432" y="613757"/>
                  <a:pt x="736155" y="614416"/>
                  <a:pt x="732857" y="610459"/>
                </a:cubicBezTo>
                <a:cubicBezTo>
                  <a:pt x="725931" y="602214"/>
                  <a:pt x="715378" y="599245"/>
                  <a:pt x="708122" y="591660"/>
                </a:cubicBezTo>
                <a:cubicBezTo>
                  <a:pt x="705814" y="589351"/>
                  <a:pt x="705154" y="586713"/>
                  <a:pt x="706473" y="583745"/>
                </a:cubicBezTo>
                <a:cubicBezTo>
                  <a:pt x="707133" y="581436"/>
                  <a:pt x="709112" y="579128"/>
                  <a:pt x="712410" y="578798"/>
                </a:cubicBezTo>
                <a:close/>
                <a:moveTo>
                  <a:pt x="647109" y="575501"/>
                </a:moveTo>
                <a:cubicBezTo>
                  <a:pt x="654035" y="576490"/>
                  <a:pt x="657333" y="579458"/>
                  <a:pt x="657663" y="586054"/>
                </a:cubicBezTo>
                <a:cubicBezTo>
                  <a:pt x="657003" y="591991"/>
                  <a:pt x="654035" y="595618"/>
                  <a:pt x="647769" y="595289"/>
                </a:cubicBezTo>
                <a:cubicBezTo>
                  <a:pt x="641173" y="595289"/>
                  <a:pt x="636226" y="591331"/>
                  <a:pt x="636226" y="584735"/>
                </a:cubicBezTo>
                <a:cubicBezTo>
                  <a:pt x="636226" y="578799"/>
                  <a:pt x="640183" y="575171"/>
                  <a:pt x="647109" y="575501"/>
                </a:cubicBezTo>
                <a:close/>
                <a:moveTo>
                  <a:pt x="272127" y="573191"/>
                </a:moveTo>
                <a:cubicBezTo>
                  <a:pt x="272127" y="573851"/>
                  <a:pt x="271797" y="574840"/>
                  <a:pt x="271797" y="575830"/>
                </a:cubicBezTo>
                <a:cubicBezTo>
                  <a:pt x="273776" y="576819"/>
                  <a:pt x="275425" y="578138"/>
                  <a:pt x="277404" y="578798"/>
                </a:cubicBezTo>
                <a:cubicBezTo>
                  <a:pt x="295543" y="584734"/>
                  <a:pt x="313352" y="590671"/>
                  <a:pt x="331491" y="596277"/>
                </a:cubicBezTo>
                <a:cubicBezTo>
                  <a:pt x="335119" y="597267"/>
                  <a:pt x="339736" y="602544"/>
                  <a:pt x="342044" y="598256"/>
                </a:cubicBezTo>
                <a:cubicBezTo>
                  <a:pt x="344683" y="593309"/>
                  <a:pt x="339736" y="588692"/>
                  <a:pt x="335448" y="586383"/>
                </a:cubicBezTo>
                <a:cubicBezTo>
                  <a:pt x="333140" y="584734"/>
                  <a:pt x="330172" y="583745"/>
                  <a:pt x="327533" y="583085"/>
                </a:cubicBezTo>
                <a:cubicBezTo>
                  <a:pt x="319288" y="580447"/>
                  <a:pt x="311043" y="578138"/>
                  <a:pt x="302468" y="576160"/>
                </a:cubicBezTo>
                <a:cubicBezTo>
                  <a:pt x="292574" y="573851"/>
                  <a:pt x="282351" y="572202"/>
                  <a:pt x="272127" y="573191"/>
                </a:cubicBezTo>
                <a:close/>
                <a:moveTo>
                  <a:pt x="685037" y="563298"/>
                </a:moveTo>
                <a:cubicBezTo>
                  <a:pt x="688995" y="563957"/>
                  <a:pt x="690314" y="566596"/>
                  <a:pt x="689984" y="570223"/>
                </a:cubicBezTo>
                <a:cubicBezTo>
                  <a:pt x="689654" y="573521"/>
                  <a:pt x="688005" y="575830"/>
                  <a:pt x="684378" y="575500"/>
                </a:cubicBezTo>
                <a:cubicBezTo>
                  <a:pt x="680420" y="575171"/>
                  <a:pt x="679101" y="572202"/>
                  <a:pt x="679430" y="568575"/>
                </a:cubicBezTo>
                <a:cubicBezTo>
                  <a:pt x="679760" y="565277"/>
                  <a:pt x="681739" y="563298"/>
                  <a:pt x="685037" y="563298"/>
                </a:cubicBezTo>
                <a:close/>
                <a:moveTo>
                  <a:pt x="1720937" y="562968"/>
                </a:moveTo>
                <a:cubicBezTo>
                  <a:pt x="1722916" y="562968"/>
                  <a:pt x="1724565" y="564287"/>
                  <a:pt x="1724235" y="566266"/>
                </a:cubicBezTo>
                <a:cubicBezTo>
                  <a:pt x="1724235" y="568904"/>
                  <a:pt x="1722257" y="569893"/>
                  <a:pt x="1719948" y="569564"/>
                </a:cubicBezTo>
                <a:cubicBezTo>
                  <a:pt x="1717639" y="569564"/>
                  <a:pt x="1716320" y="568245"/>
                  <a:pt x="1716320" y="565606"/>
                </a:cubicBezTo>
                <a:cubicBezTo>
                  <a:pt x="1716650" y="562308"/>
                  <a:pt x="1719288" y="562968"/>
                  <a:pt x="1720937" y="562968"/>
                </a:cubicBezTo>
                <a:close/>
                <a:moveTo>
                  <a:pt x="532999" y="558680"/>
                </a:moveTo>
                <a:cubicBezTo>
                  <a:pt x="539265" y="558020"/>
                  <a:pt x="541574" y="563297"/>
                  <a:pt x="541244" y="567914"/>
                </a:cubicBezTo>
                <a:cubicBezTo>
                  <a:pt x="541574" y="574181"/>
                  <a:pt x="536627" y="576159"/>
                  <a:pt x="531350" y="575829"/>
                </a:cubicBezTo>
                <a:cubicBezTo>
                  <a:pt x="526403" y="575829"/>
                  <a:pt x="522445" y="574510"/>
                  <a:pt x="522775" y="569233"/>
                </a:cubicBezTo>
                <a:cubicBezTo>
                  <a:pt x="523105" y="563297"/>
                  <a:pt x="527062" y="559010"/>
                  <a:pt x="532999" y="558680"/>
                </a:cubicBezTo>
                <a:close/>
                <a:moveTo>
                  <a:pt x="420538" y="551755"/>
                </a:moveTo>
                <a:cubicBezTo>
                  <a:pt x="426804" y="551755"/>
                  <a:pt x="429772" y="555053"/>
                  <a:pt x="429112" y="560659"/>
                </a:cubicBezTo>
                <a:cubicBezTo>
                  <a:pt x="429442" y="568245"/>
                  <a:pt x="425155" y="569564"/>
                  <a:pt x="419548" y="569234"/>
                </a:cubicBezTo>
                <a:cubicBezTo>
                  <a:pt x="413612" y="568904"/>
                  <a:pt x="409654" y="565936"/>
                  <a:pt x="409984" y="560000"/>
                </a:cubicBezTo>
                <a:cubicBezTo>
                  <a:pt x="410314" y="554063"/>
                  <a:pt x="414931" y="551755"/>
                  <a:pt x="420538" y="551755"/>
                </a:cubicBezTo>
                <a:close/>
                <a:moveTo>
                  <a:pt x="1534599" y="540211"/>
                </a:moveTo>
                <a:cubicBezTo>
                  <a:pt x="1538227" y="539222"/>
                  <a:pt x="1539876" y="542850"/>
                  <a:pt x="1541525" y="545488"/>
                </a:cubicBezTo>
                <a:cubicBezTo>
                  <a:pt x="1540206" y="549116"/>
                  <a:pt x="1537897" y="549776"/>
                  <a:pt x="1534929" y="550105"/>
                </a:cubicBezTo>
                <a:cubicBezTo>
                  <a:pt x="1530972" y="550435"/>
                  <a:pt x="1529982" y="546478"/>
                  <a:pt x="1529323" y="544828"/>
                </a:cubicBezTo>
                <a:cubicBezTo>
                  <a:pt x="1528003" y="540871"/>
                  <a:pt x="1532951" y="540541"/>
                  <a:pt x="1534599" y="540211"/>
                </a:cubicBezTo>
                <a:close/>
                <a:moveTo>
                  <a:pt x="914907" y="538563"/>
                </a:moveTo>
                <a:cubicBezTo>
                  <a:pt x="917875" y="543840"/>
                  <a:pt x="914907" y="549116"/>
                  <a:pt x="917216" y="553074"/>
                </a:cubicBezTo>
                <a:cubicBezTo>
                  <a:pt x="914907" y="548786"/>
                  <a:pt x="908971" y="545159"/>
                  <a:pt x="914907" y="538563"/>
                </a:cubicBezTo>
                <a:close/>
                <a:moveTo>
                  <a:pt x="227605" y="529328"/>
                </a:moveTo>
                <a:cubicBezTo>
                  <a:pt x="231233" y="527019"/>
                  <a:pt x="234201" y="527679"/>
                  <a:pt x="236180" y="530647"/>
                </a:cubicBezTo>
                <a:cubicBezTo>
                  <a:pt x="237169" y="531966"/>
                  <a:pt x="236509" y="533615"/>
                  <a:pt x="234860" y="533945"/>
                </a:cubicBezTo>
                <a:cubicBezTo>
                  <a:pt x="231233" y="534935"/>
                  <a:pt x="229584" y="532296"/>
                  <a:pt x="227605" y="529328"/>
                </a:cubicBezTo>
                <a:close/>
                <a:moveTo>
                  <a:pt x="750090" y="525865"/>
                </a:moveTo>
                <a:cubicBezTo>
                  <a:pt x="754872" y="523969"/>
                  <a:pt x="760396" y="523721"/>
                  <a:pt x="763529" y="526360"/>
                </a:cubicBezTo>
                <a:cubicBezTo>
                  <a:pt x="767487" y="529658"/>
                  <a:pt x="771774" y="531967"/>
                  <a:pt x="776391" y="534275"/>
                </a:cubicBezTo>
                <a:cubicBezTo>
                  <a:pt x="786615" y="539222"/>
                  <a:pt x="788924" y="546807"/>
                  <a:pt x="781338" y="555712"/>
                </a:cubicBezTo>
                <a:cubicBezTo>
                  <a:pt x="777710" y="560329"/>
                  <a:pt x="778040" y="562968"/>
                  <a:pt x="781998" y="566266"/>
                </a:cubicBezTo>
                <a:cubicBezTo>
                  <a:pt x="787275" y="570883"/>
                  <a:pt x="788594" y="577479"/>
                  <a:pt x="783977" y="582426"/>
                </a:cubicBezTo>
                <a:cubicBezTo>
                  <a:pt x="779689" y="587043"/>
                  <a:pt x="773753" y="592979"/>
                  <a:pt x="766168" y="588362"/>
                </a:cubicBezTo>
                <a:cubicBezTo>
                  <a:pt x="759901" y="584735"/>
                  <a:pt x="753965" y="580117"/>
                  <a:pt x="756274" y="571213"/>
                </a:cubicBezTo>
                <a:cubicBezTo>
                  <a:pt x="756933" y="568245"/>
                  <a:pt x="757922" y="564947"/>
                  <a:pt x="758912" y="561978"/>
                </a:cubicBezTo>
                <a:cubicBezTo>
                  <a:pt x="753965" y="558680"/>
                  <a:pt x="746050" y="563627"/>
                  <a:pt x="744071" y="557361"/>
                </a:cubicBezTo>
                <a:cubicBezTo>
                  <a:pt x="741762" y="550435"/>
                  <a:pt x="740773" y="542520"/>
                  <a:pt x="741103" y="535265"/>
                </a:cubicBezTo>
                <a:cubicBezTo>
                  <a:pt x="741268" y="531307"/>
                  <a:pt x="745308" y="527762"/>
                  <a:pt x="750090" y="525865"/>
                </a:cubicBezTo>
                <a:close/>
                <a:moveTo>
                  <a:pt x="827509" y="510200"/>
                </a:moveTo>
                <a:cubicBezTo>
                  <a:pt x="828499" y="507891"/>
                  <a:pt x="830478" y="508881"/>
                  <a:pt x="831797" y="510200"/>
                </a:cubicBezTo>
                <a:cubicBezTo>
                  <a:pt x="838063" y="515806"/>
                  <a:pt x="844329" y="521743"/>
                  <a:pt x="851915" y="528339"/>
                </a:cubicBezTo>
                <a:cubicBezTo>
                  <a:pt x="839712" y="527679"/>
                  <a:pt x="837074" y="516466"/>
                  <a:pt x="828829" y="513827"/>
                </a:cubicBezTo>
                <a:cubicBezTo>
                  <a:pt x="828169" y="513498"/>
                  <a:pt x="827180" y="511189"/>
                  <a:pt x="827509" y="510200"/>
                </a:cubicBezTo>
                <a:close/>
                <a:moveTo>
                  <a:pt x="547181" y="509540"/>
                </a:moveTo>
                <a:cubicBezTo>
                  <a:pt x="551798" y="509870"/>
                  <a:pt x="555756" y="512508"/>
                  <a:pt x="555426" y="518445"/>
                </a:cubicBezTo>
                <a:cubicBezTo>
                  <a:pt x="555426" y="524381"/>
                  <a:pt x="552128" y="526030"/>
                  <a:pt x="546851" y="526030"/>
                </a:cubicBezTo>
                <a:cubicBezTo>
                  <a:pt x="541244" y="525700"/>
                  <a:pt x="538936" y="521743"/>
                  <a:pt x="538936" y="517456"/>
                </a:cubicBezTo>
                <a:cubicBezTo>
                  <a:pt x="538606" y="512508"/>
                  <a:pt x="542234" y="508881"/>
                  <a:pt x="547181" y="509540"/>
                </a:cubicBezTo>
                <a:close/>
                <a:moveTo>
                  <a:pt x="773753" y="502614"/>
                </a:moveTo>
                <a:cubicBezTo>
                  <a:pt x="776061" y="503274"/>
                  <a:pt x="781338" y="504263"/>
                  <a:pt x="786285" y="506572"/>
                </a:cubicBezTo>
                <a:cubicBezTo>
                  <a:pt x="791232" y="508550"/>
                  <a:pt x="794860" y="512838"/>
                  <a:pt x="794200" y="518444"/>
                </a:cubicBezTo>
                <a:cubicBezTo>
                  <a:pt x="793541" y="523721"/>
                  <a:pt x="789583" y="527019"/>
                  <a:pt x="784636" y="529328"/>
                </a:cubicBezTo>
                <a:cubicBezTo>
                  <a:pt x="779359" y="531636"/>
                  <a:pt x="775402" y="528668"/>
                  <a:pt x="772104" y="525700"/>
                </a:cubicBezTo>
                <a:cubicBezTo>
                  <a:pt x="769465" y="523392"/>
                  <a:pt x="767816" y="519764"/>
                  <a:pt x="764848" y="517785"/>
                </a:cubicBezTo>
                <a:cubicBezTo>
                  <a:pt x="760891" y="515146"/>
                  <a:pt x="759242" y="512178"/>
                  <a:pt x="761220" y="507891"/>
                </a:cubicBezTo>
                <a:cubicBezTo>
                  <a:pt x="762540" y="503604"/>
                  <a:pt x="766167" y="501625"/>
                  <a:pt x="773753" y="502614"/>
                </a:cubicBezTo>
                <a:close/>
                <a:moveTo>
                  <a:pt x="573894" y="502614"/>
                </a:moveTo>
                <a:cubicBezTo>
                  <a:pt x="582139" y="503274"/>
                  <a:pt x="590384" y="504923"/>
                  <a:pt x="594012" y="514487"/>
                </a:cubicBezTo>
                <a:cubicBezTo>
                  <a:pt x="596650" y="521413"/>
                  <a:pt x="600278" y="528339"/>
                  <a:pt x="602916" y="535265"/>
                </a:cubicBezTo>
                <a:cubicBezTo>
                  <a:pt x="605555" y="542190"/>
                  <a:pt x="608853" y="542850"/>
                  <a:pt x="614130" y="538233"/>
                </a:cubicBezTo>
                <a:cubicBezTo>
                  <a:pt x="618417" y="534605"/>
                  <a:pt x="622375" y="531637"/>
                  <a:pt x="628641" y="534275"/>
                </a:cubicBezTo>
                <a:cubicBezTo>
                  <a:pt x="633588" y="536254"/>
                  <a:pt x="638535" y="538233"/>
                  <a:pt x="637875" y="544499"/>
                </a:cubicBezTo>
                <a:cubicBezTo>
                  <a:pt x="637216" y="549776"/>
                  <a:pt x="633258" y="554063"/>
                  <a:pt x="627652" y="554393"/>
                </a:cubicBezTo>
                <a:cubicBezTo>
                  <a:pt x="621715" y="554723"/>
                  <a:pt x="618087" y="557032"/>
                  <a:pt x="614130" y="561319"/>
                </a:cubicBezTo>
                <a:cubicBezTo>
                  <a:pt x="607864" y="568574"/>
                  <a:pt x="598959" y="566596"/>
                  <a:pt x="596320" y="556372"/>
                </a:cubicBezTo>
                <a:cubicBezTo>
                  <a:pt x="594012" y="547467"/>
                  <a:pt x="585107" y="547138"/>
                  <a:pt x="581150" y="540871"/>
                </a:cubicBezTo>
                <a:cubicBezTo>
                  <a:pt x="579171" y="537573"/>
                  <a:pt x="576203" y="541861"/>
                  <a:pt x="573564" y="542850"/>
                </a:cubicBezTo>
                <a:cubicBezTo>
                  <a:pt x="564660" y="545818"/>
                  <a:pt x="557734" y="541531"/>
                  <a:pt x="557404" y="532956"/>
                </a:cubicBezTo>
                <a:cubicBezTo>
                  <a:pt x="557404" y="529988"/>
                  <a:pt x="557074" y="526690"/>
                  <a:pt x="559713" y="525041"/>
                </a:cubicBezTo>
                <a:cubicBezTo>
                  <a:pt x="564990" y="521413"/>
                  <a:pt x="565979" y="517785"/>
                  <a:pt x="564330" y="511519"/>
                </a:cubicBezTo>
                <a:cubicBezTo>
                  <a:pt x="562681" y="505253"/>
                  <a:pt x="568947" y="502285"/>
                  <a:pt x="573894" y="502614"/>
                </a:cubicBezTo>
                <a:close/>
                <a:moveTo>
                  <a:pt x="518817" y="487113"/>
                </a:moveTo>
                <a:cubicBezTo>
                  <a:pt x="525413" y="488103"/>
                  <a:pt x="530690" y="493049"/>
                  <a:pt x="532999" y="498986"/>
                </a:cubicBezTo>
                <a:cubicBezTo>
                  <a:pt x="532669" y="505582"/>
                  <a:pt x="524424" y="513167"/>
                  <a:pt x="518817" y="512837"/>
                </a:cubicBezTo>
                <a:cubicBezTo>
                  <a:pt x="513211" y="512507"/>
                  <a:pt x="504636" y="502943"/>
                  <a:pt x="505955" y="497667"/>
                </a:cubicBezTo>
                <a:cubicBezTo>
                  <a:pt x="507274" y="490741"/>
                  <a:pt x="512221" y="486123"/>
                  <a:pt x="518817" y="487113"/>
                </a:cubicBezTo>
                <a:close/>
                <a:moveTo>
                  <a:pt x="776721" y="477220"/>
                </a:moveTo>
                <a:cubicBezTo>
                  <a:pt x="782987" y="477550"/>
                  <a:pt x="785955" y="481177"/>
                  <a:pt x="786285" y="487773"/>
                </a:cubicBezTo>
                <a:cubicBezTo>
                  <a:pt x="786285" y="494369"/>
                  <a:pt x="779029" y="500636"/>
                  <a:pt x="772433" y="499976"/>
                </a:cubicBezTo>
                <a:cubicBezTo>
                  <a:pt x="765508" y="498987"/>
                  <a:pt x="760231" y="494699"/>
                  <a:pt x="760891" y="488103"/>
                </a:cubicBezTo>
                <a:cubicBezTo>
                  <a:pt x="761550" y="479528"/>
                  <a:pt x="769135" y="477879"/>
                  <a:pt x="776721" y="477220"/>
                </a:cubicBezTo>
                <a:close/>
                <a:moveTo>
                  <a:pt x="402399" y="473922"/>
                </a:moveTo>
                <a:cubicBezTo>
                  <a:pt x="408995" y="474251"/>
                  <a:pt x="411963" y="478209"/>
                  <a:pt x="411633" y="484475"/>
                </a:cubicBezTo>
                <a:cubicBezTo>
                  <a:pt x="411303" y="490412"/>
                  <a:pt x="407346" y="493050"/>
                  <a:pt x="402069" y="493380"/>
                </a:cubicBezTo>
                <a:cubicBezTo>
                  <a:pt x="395803" y="492720"/>
                  <a:pt x="392175" y="489752"/>
                  <a:pt x="392175" y="483816"/>
                </a:cubicBezTo>
                <a:cubicBezTo>
                  <a:pt x="392175" y="477220"/>
                  <a:pt x="395803" y="473592"/>
                  <a:pt x="402399" y="473922"/>
                </a:cubicBezTo>
                <a:close/>
                <a:moveTo>
                  <a:pt x="712410" y="467326"/>
                </a:moveTo>
                <a:cubicBezTo>
                  <a:pt x="718346" y="467326"/>
                  <a:pt x="720654" y="471613"/>
                  <a:pt x="720984" y="476890"/>
                </a:cubicBezTo>
                <a:cubicBezTo>
                  <a:pt x="720325" y="482826"/>
                  <a:pt x="717686" y="486784"/>
                  <a:pt x="712410" y="486454"/>
                </a:cubicBezTo>
                <a:cubicBezTo>
                  <a:pt x="706473" y="486454"/>
                  <a:pt x="703505" y="482497"/>
                  <a:pt x="703835" y="476560"/>
                </a:cubicBezTo>
                <a:cubicBezTo>
                  <a:pt x="703835" y="471283"/>
                  <a:pt x="706803" y="467656"/>
                  <a:pt x="712410" y="467326"/>
                </a:cubicBezTo>
                <a:close/>
                <a:moveTo>
                  <a:pt x="825861" y="452154"/>
                </a:moveTo>
                <a:cubicBezTo>
                  <a:pt x="833117" y="454793"/>
                  <a:pt x="836415" y="461719"/>
                  <a:pt x="835755" y="468644"/>
                </a:cubicBezTo>
                <a:cubicBezTo>
                  <a:pt x="834766" y="477549"/>
                  <a:pt x="830478" y="486453"/>
                  <a:pt x="823553" y="492060"/>
                </a:cubicBezTo>
                <a:cubicBezTo>
                  <a:pt x="815308" y="498656"/>
                  <a:pt x="815637" y="488103"/>
                  <a:pt x="812669" y="484475"/>
                </a:cubicBezTo>
                <a:cubicBezTo>
                  <a:pt x="812669" y="484475"/>
                  <a:pt x="812999" y="483485"/>
                  <a:pt x="812999" y="483485"/>
                </a:cubicBezTo>
                <a:lnTo>
                  <a:pt x="812339" y="482496"/>
                </a:lnTo>
                <a:cubicBezTo>
                  <a:pt x="811020" y="475241"/>
                  <a:pt x="808382" y="467655"/>
                  <a:pt x="813329" y="460729"/>
                </a:cubicBezTo>
                <a:cubicBezTo>
                  <a:pt x="816297" y="456442"/>
                  <a:pt x="818276" y="449186"/>
                  <a:pt x="825861" y="452154"/>
                </a:cubicBezTo>
                <a:close/>
                <a:moveTo>
                  <a:pt x="720325" y="402355"/>
                </a:moveTo>
                <a:cubicBezTo>
                  <a:pt x="720985" y="402355"/>
                  <a:pt x="722304" y="403344"/>
                  <a:pt x="722634" y="404334"/>
                </a:cubicBezTo>
                <a:cubicBezTo>
                  <a:pt x="723623" y="407961"/>
                  <a:pt x="720655" y="409610"/>
                  <a:pt x="718676" y="411259"/>
                </a:cubicBezTo>
                <a:cubicBezTo>
                  <a:pt x="716698" y="413238"/>
                  <a:pt x="713729" y="414557"/>
                  <a:pt x="709772" y="417196"/>
                </a:cubicBezTo>
                <a:cubicBezTo>
                  <a:pt x="710431" y="411259"/>
                  <a:pt x="714059" y="410270"/>
                  <a:pt x="715378" y="407302"/>
                </a:cubicBezTo>
                <a:cubicBezTo>
                  <a:pt x="716368" y="404993"/>
                  <a:pt x="717357" y="402355"/>
                  <a:pt x="720325" y="402355"/>
                </a:cubicBezTo>
                <a:close/>
                <a:moveTo>
                  <a:pt x="376344" y="397738"/>
                </a:moveTo>
                <a:cubicBezTo>
                  <a:pt x="381951" y="398398"/>
                  <a:pt x="388547" y="398728"/>
                  <a:pt x="389866" y="405653"/>
                </a:cubicBezTo>
                <a:cubicBezTo>
                  <a:pt x="388877" y="411590"/>
                  <a:pt x="385909" y="414888"/>
                  <a:pt x="380302" y="414558"/>
                </a:cubicBezTo>
                <a:cubicBezTo>
                  <a:pt x="374366" y="413899"/>
                  <a:pt x="369748" y="410601"/>
                  <a:pt x="368759" y="404664"/>
                </a:cubicBezTo>
                <a:cubicBezTo>
                  <a:pt x="368100" y="400047"/>
                  <a:pt x="372057" y="397079"/>
                  <a:pt x="376344" y="397738"/>
                </a:cubicBezTo>
                <a:close/>
                <a:moveTo>
                  <a:pt x="1393116" y="395429"/>
                </a:moveTo>
                <a:cubicBezTo>
                  <a:pt x="1397733" y="394110"/>
                  <a:pt x="1398722" y="398397"/>
                  <a:pt x="1399052" y="401036"/>
                </a:cubicBezTo>
                <a:cubicBezTo>
                  <a:pt x="1399712" y="405653"/>
                  <a:pt x="1396414" y="407961"/>
                  <a:pt x="1391797" y="408291"/>
                </a:cubicBezTo>
                <a:cubicBezTo>
                  <a:pt x="1387180" y="408621"/>
                  <a:pt x="1384871" y="404663"/>
                  <a:pt x="1384871" y="402025"/>
                </a:cubicBezTo>
                <a:cubicBezTo>
                  <a:pt x="1385530" y="398397"/>
                  <a:pt x="1388499" y="395099"/>
                  <a:pt x="1393116" y="395429"/>
                </a:cubicBezTo>
                <a:close/>
                <a:moveTo>
                  <a:pt x="639524" y="368386"/>
                </a:moveTo>
                <a:cubicBezTo>
                  <a:pt x="648099" y="371354"/>
                  <a:pt x="652386" y="379269"/>
                  <a:pt x="658652" y="385206"/>
                </a:cubicBezTo>
                <a:cubicBezTo>
                  <a:pt x="651727" y="380259"/>
                  <a:pt x="642822" y="377291"/>
                  <a:pt x="639524" y="368386"/>
                </a:cubicBezTo>
                <a:close/>
                <a:moveTo>
                  <a:pt x="558063" y="354204"/>
                </a:moveTo>
                <a:cubicBezTo>
                  <a:pt x="565319" y="353875"/>
                  <a:pt x="568947" y="358822"/>
                  <a:pt x="569276" y="364758"/>
                </a:cubicBezTo>
                <a:cubicBezTo>
                  <a:pt x="569936" y="369705"/>
                  <a:pt x="566308" y="373992"/>
                  <a:pt x="560702" y="373663"/>
                </a:cubicBezTo>
                <a:cubicBezTo>
                  <a:pt x="553116" y="373663"/>
                  <a:pt x="548829" y="371024"/>
                  <a:pt x="548829" y="363769"/>
                </a:cubicBezTo>
                <a:cubicBezTo>
                  <a:pt x="548829" y="357832"/>
                  <a:pt x="552127" y="354534"/>
                  <a:pt x="558063" y="354204"/>
                </a:cubicBezTo>
                <a:close/>
                <a:moveTo>
                  <a:pt x="624024" y="344970"/>
                </a:moveTo>
                <a:cubicBezTo>
                  <a:pt x="627652" y="344970"/>
                  <a:pt x="631279" y="345629"/>
                  <a:pt x="631279" y="349587"/>
                </a:cubicBezTo>
                <a:cubicBezTo>
                  <a:pt x="631279" y="354534"/>
                  <a:pt x="634577" y="358491"/>
                  <a:pt x="635896" y="364098"/>
                </a:cubicBezTo>
                <a:cubicBezTo>
                  <a:pt x="630950" y="362449"/>
                  <a:pt x="629300" y="352225"/>
                  <a:pt x="622375" y="359811"/>
                </a:cubicBezTo>
                <a:cubicBezTo>
                  <a:pt x="622045" y="360141"/>
                  <a:pt x="621385" y="353545"/>
                  <a:pt x="620726" y="350247"/>
                </a:cubicBezTo>
                <a:cubicBezTo>
                  <a:pt x="620396" y="347938"/>
                  <a:pt x="620066" y="345299"/>
                  <a:pt x="624024" y="344970"/>
                </a:cubicBezTo>
                <a:close/>
                <a:moveTo>
                  <a:pt x="546850" y="329800"/>
                </a:moveTo>
                <a:cubicBezTo>
                  <a:pt x="553117" y="329470"/>
                  <a:pt x="555755" y="332438"/>
                  <a:pt x="555425" y="337055"/>
                </a:cubicBezTo>
                <a:cubicBezTo>
                  <a:pt x="555425" y="344641"/>
                  <a:pt x="552787" y="348928"/>
                  <a:pt x="546191" y="349258"/>
                </a:cubicBezTo>
                <a:cubicBezTo>
                  <a:pt x="539595" y="349918"/>
                  <a:pt x="536627" y="345300"/>
                  <a:pt x="536297" y="340024"/>
                </a:cubicBezTo>
                <a:cubicBezTo>
                  <a:pt x="536297" y="334087"/>
                  <a:pt x="540914" y="330459"/>
                  <a:pt x="546850" y="329800"/>
                </a:cubicBezTo>
                <a:close/>
                <a:moveTo>
                  <a:pt x="647439" y="318916"/>
                </a:moveTo>
                <a:cubicBezTo>
                  <a:pt x="653705" y="318916"/>
                  <a:pt x="655684" y="322214"/>
                  <a:pt x="655354" y="327821"/>
                </a:cubicBezTo>
                <a:cubicBezTo>
                  <a:pt x="655684" y="333757"/>
                  <a:pt x="653046" y="336725"/>
                  <a:pt x="647109" y="336395"/>
                </a:cubicBezTo>
                <a:cubicBezTo>
                  <a:pt x="641833" y="336065"/>
                  <a:pt x="638205" y="333097"/>
                  <a:pt x="638205" y="327491"/>
                </a:cubicBezTo>
                <a:cubicBezTo>
                  <a:pt x="638205" y="321884"/>
                  <a:pt x="641833" y="319246"/>
                  <a:pt x="647439" y="318916"/>
                </a:cubicBezTo>
                <a:close/>
                <a:moveTo>
                  <a:pt x="469347" y="288904"/>
                </a:moveTo>
                <a:cubicBezTo>
                  <a:pt x="473964" y="288904"/>
                  <a:pt x="475943" y="291872"/>
                  <a:pt x="475943" y="295829"/>
                </a:cubicBezTo>
                <a:cubicBezTo>
                  <a:pt x="475943" y="299457"/>
                  <a:pt x="473305" y="302096"/>
                  <a:pt x="469347" y="301766"/>
                </a:cubicBezTo>
                <a:cubicBezTo>
                  <a:pt x="464730" y="301766"/>
                  <a:pt x="462092" y="299787"/>
                  <a:pt x="461762" y="295500"/>
                </a:cubicBezTo>
                <a:cubicBezTo>
                  <a:pt x="461762" y="290223"/>
                  <a:pt x="464730" y="288904"/>
                  <a:pt x="469347" y="288904"/>
                </a:cubicBezTo>
                <a:close/>
                <a:moveTo>
                  <a:pt x="467369" y="225582"/>
                </a:moveTo>
                <a:cubicBezTo>
                  <a:pt x="473965" y="224593"/>
                  <a:pt x="477922" y="228550"/>
                  <a:pt x="478582" y="234487"/>
                </a:cubicBezTo>
                <a:cubicBezTo>
                  <a:pt x="479242" y="240753"/>
                  <a:pt x="474295" y="243062"/>
                  <a:pt x="468358" y="243062"/>
                </a:cubicBezTo>
                <a:cubicBezTo>
                  <a:pt x="463081" y="243062"/>
                  <a:pt x="457475" y="242732"/>
                  <a:pt x="457475" y="235476"/>
                </a:cubicBezTo>
                <a:cubicBezTo>
                  <a:pt x="457475" y="228880"/>
                  <a:pt x="459783" y="224593"/>
                  <a:pt x="467369" y="225582"/>
                </a:cubicBezTo>
                <a:close/>
                <a:moveTo>
                  <a:pt x="522445" y="207774"/>
                </a:moveTo>
                <a:cubicBezTo>
                  <a:pt x="529041" y="207774"/>
                  <a:pt x="532009" y="210742"/>
                  <a:pt x="531349" y="217008"/>
                </a:cubicBezTo>
                <a:cubicBezTo>
                  <a:pt x="531679" y="222945"/>
                  <a:pt x="528711" y="225583"/>
                  <a:pt x="522775" y="225583"/>
                </a:cubicBezTo>
                <a:cubicBezTo>
                  <a:pt x="516179" y="225583"/>
                  <a:pt x="513540" y="222945"/>
                  <a:pt x="513870" y="216349"/>
                </a:cubicBezTo>
                <a:cubicBezTo>
                  <a:pt x="513870" y="210412"/>
                  <a:pt x="516509" y="208103"/>
                  <a:pt x="522445" y="207774"/>
                </a:cubicBezTo>
                <a:close/>
                <a:moveTo>
                  <a:pt x="139218" y="202826"/>
                </a:moveTo>
                <a:cubicBezTo>
                  <a:pt x="133611" y="203816"/>
                  <a:pt x="128334" y="206784"/>
                  <a:pt x="128334" y="212061"/>
                </a:cubicBezTo>
                <a:cubicBezTo>
                  <a:pt x="128664" y="223934"/>
                  <a:pt x="126026" y="237126"/>
                  <a:pt x="134271" y="246360"/>
                </a:cubicBezTo>
                <a:cubicBezTo>
                  <a:pt x="145154" y="257903"/>
                  <a:pt x="150761" y="272084"/>
                  <a:pt x="157357" y="285936"/>
                </a:cubicBezTo>
                <a:cubicBezTo>
                  <a:pt x="162633" y="297809"/>
                  <a:pt x="169559" y="308032"/>
                  <a:pt x="180113" y="316277"/>
                </a:cubicBezTo>
                <a:cubicBezTo>
                  <a:pt x="198582" y="291542"/>
                  <a:pt x="196933" y="248668"/>
                  <a:pt x="186049" y="225582"/>
                </a:cubicBezTo>
                <a:cubicBezTo>
                  <a:pt x="178794" y="210412"/>
                  <a:pt x="155378" y="199528"/>
                  <a:pt x="139218" y="202826"/>
                </a:cubicBezTo>
                <a:close/>
                <a:moveTo>
                  <a:pt x="334130" y="177761"/>
                </a:moveTo>
                <a:cubicBezTo>
                  <a:pt x="339406" y="179410"/>
                  <a:pt x="346662" y="178091"/>
                  <a:pt x="348641" y="185347"/>
                </a:cubicBezTo>
                <a:cubicBezTo>
                  <a:pt x="348311" y="190953"/>
                  <a:pt x="345673" y="194581"/>
                  <a:pt x="340726" y="194581"/>
                </a:cubicBezTo>
                <a:cubicBezTo>
                  <a:pt x="334130" y="194581"/>
                  <a:pt x="328853" y="190953"/>
                  <a:pt x="327534" y="184028"/>
                </a:cubicBezTo>
                <a:cubicBezTo>
                  <a:pt x="326874" y="180400"/>
                  <a:pt x="329842" y="176112"/>
                  <a:pt x="334130" y="177761"/>
                </a:cubicBezTo>
                <a:close/>
                <a:moveTo>
                  <a:pt x="601598" y="170836"/>
                </a:moveTo>
                <a:cubicBezTo>
                  <a:pt x="604566" y="170506"/>
                  <a:pt x="606545" y="172485"/>
                  <a:pt x="606874" y="175123"/>
                </a:cubicBezTo>
                <a:cubicBezTo>
                  <a:pt x="607534" y="178751"/>
                  <a:pt x="605885" y="181719"/>
                  <a:pt x="603247" y="181719"/>
                </a:cubicBezTo>
                <a:cubicBezTo>
                  <a:pt x="598959" y="181719"/>
                  <a:pt x="596651" y="181389"/>
                  <a:pt x="596321" y="177761"/>
                </a:cubicBezTo>
                <a:cubicBezTo>
                  <a:pt x="596321" y="173804"/>
                  <a:pt x="598300" y="171495"/>
                  <a:pt x="601598" y="170836"/>
                </a:cubicBezTo>
                <a:close/>
                <a:moveTo>
                  <a:pt x="930408" y="133899"/>
                </a:moveTo>
                <a:cubicBezTo>
                  <a:pt x="933706" y="133899"/>
                  <a:pt x="935025" y="135548"/>
                  <a:pt x="935355" y="138186"/>
                </a:cubicBezTo>
                <a:cubicBezTo>
                  <a:pt x="935025" y="141814"/>
                  <a:pt x="932386" y="143463"/>
                  <a:pt x="929418" y="143133"/>
                </a:cubicBezTo>
                <a:cubicBezTo>
                  <a:pt x="927110" y="143133"/>
                  <a:pt x="926450" y="140165"/>
                  <a:pt x="925790" y="137856"/>
                </a:cubicBezTo>
                <a:cubicBezTo>
                  <a:pt x="925131" y="134229"/>
                  <a:pt x="927769" y="133899"/>
                  <a:pt x="930408" y="133899"/>
                </a:cubicBezTo>
                <a:close/>
                <a:moveTo>
                  <a:pt x="934694" y="90365"/>
                </a:moveTo>
                <a:cubicBezTo>
                  <a:pt x="939972" y="90365"/>
                  <a:pt x="937992" y="95642"/>
                  <a:pt x="940631" y="97291"/>
                </a:cubicBezTo>
                <a:cubicBezTo>
                  <a:pt x="939312" y="101578"/>
                  <a:pt x="937333" y="103227"/>
                  <a:pt x="933376" y="103227"/>
                </a:cubicBezTo>
                <a:cubicBezTo>
                  <a:pt x="927769" y="103227"/>
                  <a:pt x="928098" y="99270"/>
                  <a:pt x="928428" y="95972"/>
                </a:cubicBezTo>
                <a:cubicBezTo>
                  <a:pt x="928428" y="92014"/>
                  <a:pt x="930407" y="90365"/>
                  <a:pt x="934694" y="90365"/>
                </a:cubicBezTo>
                <a:close/>
                <a:moveTo>
                  <a:pt x="585437" y="49800"/>
                </a:moveTo>
                <a:cubicBezTo>
                  <a:pt x="587745" y="49470"/>
                  <a:pt x="589395" y="51119"/>
                  <a:pt x="589395" y="53428"/>
                </a:cubicBezTo>
                <a:cubicBezTo>
                  <a:pt x="589395" y="55406"/>
                  <a:pt x="588075" y="56396"/>
                  <a:pt x="586426" y="57055"/>
                </a:cubicBezTo>
                <a:cubicBezTo>
                  <a:pt x="584447" y="57055"/>
                  <a:pt x="582799" y="56066"/>
                  <a:pt x="582469" y="54417"/>
                </a:cubicBezTo>
                <a:cubicBezTo>
                  <a:pt x="581809" y="52108"/>
                  <a:pt x="583128" y="50130"/>
                  <a:pt x="585437" y="49800"/>
                </a:cubicBezTo>
                <a:close/>
                <a:moveTo>
                  <a:pt x="54377" y="2020"/>
                </a:moveTo>
                <a:cubicBezTo>
                  <a:pt x="60890" y="1236"/>
                  <a:pt x="67486" y="1649"/>
                  <a:pt x="74247" y="4947"/>
                </a:cubicBezTo>
                <a:cubicBezTo>
                  <a:pt x="76556" y="5936"/>
                  <a:pt x="79194" y="6266"/>
                  <a:pt x="81833" y="6266"/>
                </a:cubicBezTo>
                <a:cubicBezTo>
                  <a:pt x="99972" y="6266"/>
                  <a:pt x="115802" y="11213"/>
                  <a:pt x="129653" y="23415"/>
                </a:cubicBezTo>
                <a:cubicBezTo>
                  <a:pt x="134271" y="27703"/>
                  <a:pt x="141197" y="27703"/>
                  <a:pt x="146803" y="30011"/>
                </a:cubicBezTo>
                <a:cubicBezTo>
                  <a:pt x="153069" y="32650"/>
                  <a:pt x="158346" y="35618"/>
                  <a:pt x="154059" y="43863"/>
                </a:cubicBezTo>
                <a:cubicBezTo>
                  <a:pt x="152080" y="47821"/>
                  <a:pt x="153729" y="50789"/>
                  <a:pt x="156697" y="53427"/>
                </a:cubicBezTo>
                <a:cubicBezTo>
                  <a:pt x="166261" y="62002"/>
                  <a:pt x="170219" y="72555"/>
                  <a:pt x="172857" y="85418"/>
                </a:cubicBezTo>
                <a:cubicBezTo>
                  <a:pt x="176485" y="105206"/>
                  <a:pt x="185390" y="124004"/>
                  <a:pt x="194294" y="142143"/>
                </a:cubicBezTo>
                <a:cubicBezTo>
                  <a:pt x="200231" y="153686"/>
                  <a:pt x="212763" y="160612"/>
                  <a:pt x="222987" y="168197"/>
                </a:cubicBezTo>
                <a:cubicBezTo>
                  <a:pt x="253988" y="190954"/>
                  <a:pt x="279382" y="218986"/>
                  <a:pt x="301479" y="251637"/>
                </a:cubicBezTo>
                <a:cubicBezTo>
                  <a:pt x="318958" y="276042"/>
                  <a:pt x="326874" y="305064"/>
                  <a:pt x="338087" y="332767"/>
                </a:cubicBezTo>
                <a:cubicBezTo>
                  <a:pt x="342704" y="344640"/>
                  <a:pt x="346992" y="357173"/>
                  <a:pt x="355566" y="367396"/>
                </a:cubicBezTo>
                <a:cubicBezTo>
                  <a:pt x="363481" y="376961"/>
                  <a:pt x="357545" y="397738"/>
                  <a:pt x="346662" y="403674"/>
                </a:cubicBezTo>
                <a:cubicBezTo>
                  <a:pt x="345013" y="404334"/>
                  <a:pt x="343364" y="404993"/>
                  <a:pt x="341715" y="405653"/>
                </a:cubicBezTo>
                <a:cubicBezTo>
                  <a:pt x="335448" y="408291"/>
                  <a:pt x="326214" y="407302"/>
                  <a:pt x="323906" y="415877"/>
                </a:cubicBezTo>
                <a:cubicBezTo>
                  <a:pt x="321267" y="425771"/>
                  <a:pt x="323576" y="435335"/>
                  <a:pt x="328523" y="444240"/>
                </a:cubicBezTo>
                <a:cubicBezTo>
                  <a:pt x="343364" y="471283"/>
                  <a:pt x="357545" y="498986"/>
                  <a:pt x="369088" y="527679"/>
                </a:cubicBezTo>
                <a:cubicBezTo>
                  <a:pt x="377993" y="550105"/>
                  <a:pt x="386237" y="572532"/>
                  <a:pt x="401079" y="591660"/>
                </a:cubicBezTo>
                <a:cubicBezTo>
                  <a:pt x="404377" y="595618"/>
                  <a:pt x="407675" y="599575"/>
                  <a:pt x="411962" y="602214"/>
                </a:cubicBezTo>
                <a:cubicBezTo>
                  <a:pt x="434718" y="616065"/>
                  <a:pt x="455825" y="631895"/>
                  <a:pt x="476273" y="648715"/>
                </a:cubicBezTo>
                <a:cubicBezTo>
                  <a:pt x="492103" y="661578"/>
                  <a:pt x="509253" y="670812"/>
                  <a:pt x="529041" y="675759"/>
                </a:cubicBezTo>
                <a:lnTo>
                  <a:pt x="552048" y="685214"/>
                </a:lnTo>
                <a:lnTo>
                  <a:pt x="552457" y="684994"/>
                </a:lnTo>
                <a:lnTo>
                  <a:pt x="576861" y="691260"/>
                </a:lnTo>
                <a:lnTo>
                  <a:pt x="576862" y="691260"/>
                </a:lnTo>
                <a:cubicBezTo>
                  <a:pt x="589065" y="694558"/>
                  <a:pt x="600937" y="700165"/>
                  <a:pt x="613800" y="696537"/>
                </a:cubicBezTo>
                <a:cubicBezTo>
                  <a:pt x="620066" y="694888"/>
                  <a:pt x="624023" y="697856"/>
                  <a:pt x="626662" y="703463"/>
                </a:cubicBezTo>
                <a:cubicBezTo>
                  <a:pt x="630949" y="712037"/>
                  <a:pt x="623034" y="713687"/>
                  <a:pt x="618747" y="716985"/>
                </a:cubicBezTo>
                <a:cubicBezTo>
                  <a:pt x="613140" y="721602"/>
                  <a:pt x="610172" y="715006"/>
                  <a:pt x="608853" y="712367"/>
                </a:cubicBezTo>
                <a:cubicBezTo>
                  <a:pt x="605885" y="705442"/>
                  <a:pt x="600855" y="702309"/>
                  <a:pt x="595166" y="700371"/>
                </a:cubicBezTo>
                <a:lnTo>
                  <a:pt x="577522" y="695547"/>
                </a:lnTo>
                <a:lnTo>
                  <a:pt x="577522" y="695548"/>
                </a:lnTo>
                <a:lnTo>
                  <a:pt x="571033" y="697908"/>
                </a:lnTo>
                <a:lnTo>
                  <a:pt x="591373" y="707750"/>
                </a:lnTo>
                <a:cubicBezTo>
                  <a:pt x="594011" y="708409"/>
                  <a:pt x="596980" y="708739"/>
                  <a:pt x="598299" y="710718"/>
                </a:cubicBezTo>
                <a:cubicBezTo>
                  <a:pt x="605554" y="721272"/>
                  <a:pt x="618087" y="724570"/>
                  <a:pt x="626991" y="732815"/>
                </a:cubicBezTo>
                <a:cubicBezTo>
                  <a:pt x="638204" y="743039"/>
                  <a:pt x="653375" y="747326"/>
                  <a:pt x="663599" y="759199"/>
                </a:cubicBezTo>
                <a:cubicBezTo>
                  <a:pt x="665248" y="761178"/>
                  <a:pt x="668216" y="761178"/>
                  <a:pt x="670855" y="760848"/>
                </a:cubicBezTo>
                <a:cubicBezTo>
                  <a:pt x="673163" y="760188"/>
                  <a:pt x="676131" y="759858"/>
                  <a:pt x="676791" y="756890"/>
                </a:cubicBezTo>
                <a:cubicBezTo>
                  <a:pt x="677451" y="754582"/>
                  <a:pt x="675472" y="752933"/>
                  <a:pt x="673823" y="751613"/>
                </a:cubicBezTo>
                <a:cubicBezTo>
                  <a:pt x="670525" y="749305"/>
                  <a:pt x="666897" y="747656"/>
                  <a:pt x="663929" y="745017"/>
                </a:cubicBezTo>
                <a:cubicBezTo>
                  <a:pt x="658982" y="740400"/>
                  <a:pt x="654035" y="735783"/>
                  <a:pt x="657663" y="728198"/>
                </a:cubicBezTo>
                <a:cubicBezTo>
                  <a:pt x="660301" y="722921"/>
                  <a:pt x="669535" y="720942"/>
                  <a:pt x="677121" y="724240"/>
                </a:cubicBezTo>
                <a:cubicBezTo>
                  <a:pt x="679099" y="725229"/>
                  <a:pt x="680749" y="726549"/>
                  <a:pt x="682397" y="728198"/>
                </a:cubicBezTo>
                <a:lnTo>
                  <a:pt x="682627" y="728632"/>
                </a:lnTo>
                <a:lnTo>
                  <a:pt x="700991" y="725230"/>
                </a:lnTo>
                <a:cubicBezTo>
                  <a:pt x="707546" y="723746"/>
                  <a:pt x="714224" y="722921"/>
                  <a:pt x="721314" y="725560"/>
                </a:cubicBezTo>
                <a:cubicBezTo>
                  <a:pt x="715378" y="729023"/>
                  <a:pt x="709112" y="730589"/>
                  <a:pt x="702764" y="731414"/>
                </a:cubicBezTo>
                <a:lnTo>
                  <a:pt x="684800" y="732736"/>
                </a:lnTo>
                <a:lnTo>
                  <a:pt x="685366" y="733804"/>
                </a:lnTo>
                <a:cubicBezTo>
                  <a:pt x="687345" y="747326"/>
                  <a:pt x="690972" y="750954"/>
                  <a:pt x="704494" y="750954"/>
                </a:cubicBezTo>
                <a:cubicBezTo>
                  <a:pt x="716697" y="750954"/>
                  <a:pt x="728899" y="752273"/>
                  <a:pt x="741102" y="753922"/>
                </a:cubicBezTo>
                <a:cubicBezTo>
                  <a:pt x="756273" y="755901"/>
                  <a:pt x="770124" y="749635"/>
                  <a:pt x="782986" y="741719"/>
                </a:cubicBezTo>
                <a:cubicBezTo>
                  <a:pt x="790572" y="737102"/>
                  <a:pt x="797498" y="730506"/>
                  <a:pt x="807721" y="733474"/>
                </a:cubicBezTo>
                <a:cubicBezTo>
                  <a:pt x="811019" y="734464"/>
                  <a:pt x="811679" y="732155"/>
                  <a:pt x="811679" y="728857"/>
                </a:cubicBezTo>
                <a:cubicBezTo>
                  <a:pt x="811349" y="715995"/>
                  <a:pt x="817615" y="704122"/>
                  <a:pt x="817945" y="690930"/>
                </a:cubicBezTo>
                <a:cubicBezTo>
                  <a:pt x="817945" y="684994"/>
                  <a:pt x="823552" y="682355"/>
                  <a:pt x="829158" y="680706"/>
                </a:cubicBezTo>
                <a:cubicBezTo>
                  <a:pt x="848616" y="674440"/>
                  <a:pt x="849276" y="674110"/>
                  <a:pt x="845648" y="654652"/>
                </a:cubicBezTo>
                <a:cubicBezTo>
                  <a:pt x="843999" y="645087"/>
                  <a:pt x="846308" y="634204"/>
                  <a:pt x="840042" y="625300"/>
                </a:cubicBezTo>
                <a:cubicBezTo>
                  <a:pt x="837403" y="621342"/>
                  <a:pt x="835424" y="617384"/>
                  <a:pt x="830148" y="616065"/>
                </a:cubicBezTo>
                <a:cubicBezTo>
                  <a:pt x="822232" y="614086"/>
                  <a:pt x="823222" y="608150"/>
                  <a:pt x="826190" y="603203"/>
                </a:cubicBezTo>
                <a:cubicBezTo>
                  <a:pt x="827839" y="600235"/>
                  <a:pt x="829818" y="598256"/>
                  <a:pt x="828499" y="594628"/>
                </a:cubicBezTo>
                <a:cubicBezTo>
                  <a:pt x="827509" y="592650"/>
                  <a:pt x="828499" y="590341"/>
                  <a:pt x="831137" y="589681"/>
                </a:cubicBezTo>
                <a:cubicBezTo>
                  <a:pt x="833446" y="589352"/>
                  <a:pt x="835424" y="590671"/>
                  <a:pt x="836414" y="592650"/>
                </a:cubicBezTo>
                <a:cubicBezTo>
                  <a:pt x="839052" y="597926"/>
                  <a:pt x="840372" y="603533"/>
                  <a:pt x="842680" y="608810"/>
                </a:cubicBezTo>
                <a:cubicBezTo>
                  <a:pt x="847297" y="619363"/>
                  <a:pt x="849936" y="620353"/>
                  <a:pt x="859830" y="615406"/>
                </a:cubicBezTo>
                <a:cubicBezTo>
                  <a:pt x="865106" y="613097"/>
                  <a:pt x="865106" y="613097"/>
                  <a:pt x="875330" y="613097"/>
                </a:cubicBezTo>
                <a:cubicBezTo>
                  <a:pt x="875990" y="609139"/>
                  <a:pt x="873681" y="606171"/>
                  <a:pt x="871373" y="603533"/>
                </a:cubicBezTo>
                <a:cubicBezTo>
                  <a:pt x="867085" y="598586"/>
                  <a:pt x="867415" y="593639"/>
                  <a:pt x="870054" y="588362"/>
                </a:cubicBezTo>
                <a:cubicBezTo>
                  <a:pt x="873022" y="582756"/>
                  <a:pt x="876979" y="578138"/>
                  <a:pt x="883905" y="580777"/>
                </a:cubicBezTo>
                <a:cubicBezTo>
                  <a:pt x="890171" y="583085"/>
                  <a:pt x="892150" y="589681"/>
                  <a:pt x="889512" y="594298"/>
                </a:cubicBezTo>
                <a:cubicBezTo>
                  <a:pt x="884894" y="603203"/>
                  <a:pt x="892480" y="607490"/>
                  <a:pt x="894788" y="613757"/>
                </a:cubicBezTo>
                <a:cubicBezTo>
                  <a:pt x="896437" y="618374"/>
                  <a:pt x="899735" y="614416"/>
                  <a:pt x="902704" y="613427"/>
                </a:cubicBezTo>
                <a:cubicBezTo>
                  <a:pt x="907980" y="611448"/>
                  <a:pt x="909629" y="603863"/>
                  <a:pt x="916555" y="605182"/>
                </a:cubicBezTo>
                <a:cubicBezTo>
                  <a:pt x="907980" y="596937"/>
                  <a:pt x="902704" y="585724"/>
                  <a:pt x="893469" y="577808"/>
                </a:cubicBezTo>
                <a:cubicBezTo>
                  <a:pt x="891161" y="575830"/>
                  <a:pt x="890171" y="572532"/>
                  <a:pt x="890831" y="568904"/>
                </a:cubicBezTo>
                <a:lnTo>
                  <a:pt x="892203" y="567669"/>
                </a:lnTo>
                <a:lnTo>
                  <a:pt x="854883" y="534605"/>
                </a:lnTo>
                <a:cubicBezTo>
                  <a:pt x="864777" y="536254"/>
                  <a:pt x="869394" y="542520"/>
                  <a:pt x="874341" y="547467"/>
                </a:cubicBezTo>
                <a:cubicBezTo>
                  <a:pt x="880607" y="554063"/>
                  <a:pt x="891490" y="555712"/>
                  <a:pt x="895118" y="565276"/>
                </a:cubicBezTo>
                <a:lnTo>
                  <a:pt x="894320" y="566075"/>
                </a:lnTo>
                <a:lnTo>
                  <a:pt x="915896" y="581766"/>
                </a:lnTo>
                <a:cubicBezTo>
                  <a:pt x="918204" y="583415"/>
                  <a:pt x="920183" y="585394"/>
                  <a:pt x="922821" y="583745"/>
                </a:cubicBezTo>
                <a:cubicBezTo>
                  <a:pt x="925790" y="581766"/>
                  <a:pt x="925790" y="578798"/>
                  <a:pt x="925130" y="575830"/>
                </a:cubicBezTo>
                <a:cubicBezTo>
                  <a:pt x="924141" y="571872"/>
                  <a:pt x="921172" y="568904"/>
                  <a:pt x="920183" y="564946"/>
                </a:cubicBezTo>
                <a:cubicBezTo>
                  <a:pt x="919523" y="562308"/>
                  <a:pt x="919853" y="558680"/>
                  <a:pt x="923151" y="560329"/>
                </a:cubicBezTo>
                <a:cubicBezTo>
                  <a:pt x="929417" y="563627"/>
                  <a:pt x="937003" y="559670"/>
                  <a:pt x="942609" y="565276"/>
                </a:cubicBezTo>
                <a:cubicBezTo>
                  <a:pt x="947886" y="570553"/>
                  <a:pt x="953493" y="565936"/>
                  <a:pt x="959099" y="564946"/>
                </a:cubicBezTo>
                <a:cubicBezTo>
                  <a:pt x="972291" y="562638"/>
                  <a:pt x="972621" y="562638"/>
                  <a:pt x="967674" y="550105"/>
                </a:cubicBezTo>
                <a:cubicBezTo>
                  <a:pt x="964376" y="542190"/>
                  <a:pt x="962068" y="534275"/>
                  <a:pt x="959759" y="526360"/>
                </a:cubicBezTo>
                <a:cubicBezTo>
                  <a:pt x="958770" y="522732"/>
                  <a:pt x="956131" y="518444"/>
                  <a:pt x="960419" y="516466"/>
                </a:cubicBezTo>
                <a:lnTo>
                  <a:pt x="965205" y="516977"/>
                </a:lnTo>
                <a:lnTo>
                  <a:pt x="968668" y="521557"/>
                </a:lnTo>
                <a:lnTo>
                  <a:pt x="968993" y="522072"/>
                </a:lnTo>
                <a:cubicBezTo>
                  <a:pt x="969653" y="523062"/>
                  <a:pt x="970642" y="524381"/>
                  <a:pt x="971302" y="525040"/>
                </a:cubicBezTo>
                <a:lnTo>
                  <a:pt x="968668" y="521557"/>
                </a:lnTo>
                <a:lnTo>
                  <a:pt x="965819" y="517043"/>
                </a:lnTo>
                <a:lnTo>
                  <a:pt x="965205" y="516977"/>
                </a:lnTo>
                <a:lnTo>
                  <a:pt x="961078" y="511519"/>
                </a:lnTo>
                <a:cubicBezTo>
                  <a:pt x="953823" y="504923"/>
                  <a:pt x="948216" y="497337"/>
                  <a:pt x="943929" y="488103"/>
                </a:cubicBezTo>
                <a:cubicBezTo>
                  <a:pt x="933705" y="466006"/>
                  <a:pt x="917874" y="448857"/>
                  <a:pt x="892480" y="443910"/>
                </a:cubicBezTo>
                <a:cubicBezTo>
                  <a:pt x="881926" y="441931"/>
                  <a:pt x="871043" y="440612"/>
                  <a:pt x="860160" y="440942"/>
                </a:cubicBezTo>
                <a:cubicBezTo>
                  <a:pt x="853234" y="440942"/>
                  <a:pt x="851585" y="435005"/>
                  <a:pt x="846308" y="433356"/>
                </a:cubicBezTo>
                <a:cubicBezTo>
                  <a:pt x="835754" y="429728"/>
                  <a:pt x="824871" y="426760"/>
                  <a:pt x="814977" y="421154"/>
                </a:cubicBezTo>
                <a:cubicBezTo>
                  <a:pt x="797168" y="410930"/>
                  <a:pt x="782656" y="396419"/>
                  <a:pt x="765177" y="386195"/>
                </a:cubicBezTo>
                <a:cubicBezTo>
                  <a:pt x="739453" y="371354"/>
                  <a:pt x="716367" y="353875"/>
                  <a:pt x="696909" y="331778"/>
                </a:cubicBezTo>
                <a:cubicBezTo>
                  <a:pt x="684376" y="317267"/>
                  <a:pt x="670525" y="304075"/>
                  <a:pt x="657663" y="289893"/>
                </a:cubicBezTo>
                <a:cubicBezTo>
                  <a:pt x="632927" y="262190"/>
                  <a:pt x="613799" y="228551"/>
                  <a:pt x="579170" y="211071"/>
                </a:cubicBezTo>
                <a:cubicBezTo>
                  <a:pt x="548829" y="195900"/>
                  <a:pt x="520796" y="176112"/>
                  <a:pt x="489465" y="162261"/>
                </a:cubicBezTo>
                <a:cubicBezTo>
                  <a:pt x="478252" y="157314"/>
                  <a:pt x="468028" y="149728"/>
                  <a:pt x="457145" y="144122"/>
                </a:cubicBezTo>
                <a:cubicBezTo>
                  <a:pt x="454506" y="142473"/>
                  <a:pt x="451538" y="140494"/>
                  <a:pt x="451208" y="136866"/>
                </a:cubicBezTo>
                <a:lnTo>
                  <a:pt x="452280" y="135556"/>
                </a:lnTo>
                <a:lnTo>
                  <a:pt x="393494" y="114770"/>
                </a:lnTo>
                <a:cubicBezTo>
                  <a:pt x="395802" y="111472"/>
                  <a:pt x="397781" y="109822"/>
                  <a:pt x="399760" y="110812"/>
                </a:cubicBezTo>
                <a:cubicBezTo>
                  <a:pt x="417239" y="117408"/>
                  <a:pt x="435049" y="124004"/>
                  <a:pt x="452528" y="130930"/>
                </a:cubicBezTo>
                <a:lnTo>
                  <a:pt x="454677" y="133317"/>
                </a:lnTo>
                <a:lnTo>
                  <a:pt x="466709" y="135217"/>
                </a:lnTo>
                <a:cubicBezTo>
                  <a:pt x="496720" y="151378"/>
                  <a:pt x="527392" y="166218"/>
                  <a:pt x="556744" y="183368"/>
                </a:cubicBezTo>
                <a:cubicBezTo>
                  <a:pt x="563670" y="187326"/>
                  <a:pt x="570925" y="193592"/>
                  <a:pt x="578840" y="188315"/>
                </a:cubicBezTo>
                <a:cubicBezTo>
                  <a:pt x="586756" y="183038"/>
                  <a:pt x="580819" y="174464"/>
                  <a:pt x="579830" y="167208"/>
                </a:cubicBezTo>
                <a:cubicBezTo>
                  <a:pt x="577521" y="151378"/>
                  <a:pt x="571915" y="136536"/>
                  <a:pt x="563340" y="122685"/>
                </a:cubicBezTo>
                <a:cubicBezTo>
                  <a:pt x="560702" y="118068"/>
                  <a:pt x="558063" y="113450"/>
                  <a:pt x="557074" y="107844"/>
                </a:cubicBezTo>
                <a:cubicBezTo>
                  <a:pt x="555754" y="99929"/>
                  <a:pt x="558393" y="93992"/>
                  <a:pt x="565648" y="90694"/>
                </a:cubicBezTo>
                <a:cubicBezTo>
                  <a:pt x="572574" y="87396"/>
                  <a:pt x="578840" y="88716"/>
                  <a:pt x="583458" y="94322"/>
                </a:cubicBezTo>
                <a:cubicBezTo>
                  <a:pt x="590054" y="101908"/>
                  <a:pt x="595990" y="110152"/>
                  <a:pt x="600607" y="119387"/>
                </a:cubicBezTo>
                <a:cubicBezTo>
                  <a:pt x="605884" y="129940"/>
                  <a:pt x="602586" y="135217"/>
                  <a:pt x="590384" y="134558"/>
                </a:cubicBezTo>
                <a:cubicBezTo>
                  <a:pt x="587086" y="134558"/>
                  <a:pt x="585107" y="135217"/>
                  <a:pt x="585766" y="138515"/>
                </a:cubicBezTo>
                <a:cubicBezTo>
                  <a:pt x="591043" y="161601"/>
                  <a:pt x="589394" y="187985"/>
                  <a:pt x="605224" y="206454"/>
                </a:cubicBezTo>
                <a:cubicBezTo>
                  <a:pt x="628640" y="233828"/>
                  <a:pt x="649417" y="264169"/>
                  <a:pt x="675801" y="288904"/>
                </a:cubicBezTo>
                <a:cubicBezTo>
                  <a:pt x="691962" y="304075"/>
                  <a:pt x="709771" y="317597"/>
                  <a:pt x="728899" y="328480"/>
                </a:cubicBezTo>
                <a:cubicBezTo>
                  <a:pt x="742751" y="336395"/>
                  <a:pt x="754624" y="346289"/>
                  <a:pt x="765177" y="357832"/>
                </a:cubicBezTo>
                <a:cubicBezTo>
                  <a:pt x="791891" y="387514"/>
                  <a:pt x="824211" y="407632"/>
                  <a:pt x="862138" y="419175"/>
                </a:cubicBezTo>
                <a:cubicBezTo>
                  <a:pt x="872692" y="422473"/>
                  <a:pt x="883905" y="422473"/>
                  <a:pt x="894459" y="423462"/>
                </a:cubicBezTo>
                <a:cubicBezTo>
                  <a:pt x="920183" y="425441"/>
                  <a:pt x="937333" y="439622"/>
                  <a:pt x="950195" y="460070"/>
                </a:cubicBezTo>
                <a:cubicBezTo>
                  <a:pt x="956131" y="469634"/>
                  <a:pt x="961408" y="479528"/>
                  <a:pt x="970313" y="486784"/>
                </a:cubicBezTo>
                <a:cubicBezTo>
                  <a:pt x="973611" y="489422"/>
                  <a:pt x="975589" y="492720"/>
                  <a:pt x="977238" y="496348"/>
                </a:cubicBezTo>
                <a:cubicBezTo>
                  <a:pt x="986473" y="515806"/>
                  <a:pt x="999995" y="531307"/>
                  <a:pt x="1018134" y="543180"/>
                </a:cubicBezTo>
                <a:cubicBezTo>
                  <a:pt x="1031326" y="551754"/>
                  <a:pt x="1043528" y="561648"/>
                  <a:pt x="1052762" y="574181"/>
                </a:cubicBezTo>
                <a:cubicBezTo>
                  <a:pt x="1060348" y="584404"/>
                  <a:pt x="1071231" y="590341"/>
                  <a:pt x="1080466" y="598256"/>
                </a:cubicBezTo>
                <a:cubicBezTo>
                  <a:pt x="1091679" y="608150"/>
                  <a:pt x="1098934" y="620353"/>
                  <a:pt x="1103882" y="634204"/>
                </a:cubicBezTo>
                <a:cubicBezTo>
                  <a:pt x="1104871" y="636843"/>
                  <a:pt x="1105530" y="639811"/>
                  <a:pt x="1106850" y="642449"/>
                </a:cubicBezTo>
                <a:cubicBezTo>
                  <a:pt x="1111467" y="652013"/>
                  <a:pt x="1115094" y="653333"/>
                  <a:pt x="1124659" y="648385"/>
                </a:cubicBezTo>
                <a:cubicBezTo>
                  <a:pt x="1138510" y="641130"/>
                  <a:pt x="1152032" y="633215"/>
                  <a:pt x="1167203" y="628927"/>
                </a:cubicBezTo>
                <a:cubicBezTo>
                  <a:pt x="1205789" y="618374"/>
                  <a:pt x="1254600" y="642779"/>
                  <a:pt x="1256578" y="690271"/>
                </a:cubicBezTo>
                <a:cubicBezTo>
                  <a:pt x="1257898" y="715005"/>
                  <a:pt x="1270100" y="728527"/>
                  <a:pt x="1290878" y="736772"/>
                </a:cubicBezTo>
                <a:cubicBezTo>
                  <a:pt x="1311985" y="745017"/>
                  <a:pt x="1330783" y="756560"/>
                  <a:pt x="1344305" y="774699"/>
                </a:cubicBezTo>
                <a:cubicBezTo>
                  <a:pt x="1358157" y="792838"/>
                  <a:pt x="1373987" y="809328"/>
                  <a:pt x="1382562" y="831095"/>
                </a:cubicBezTo>
                <a:cubicBezTo>
                  <a:pt x="1386849" y="841978"/>
                  <a:pt x="1396413" y="848574"/>
                  <a:pt x="1406967" y="853192"/>
                </a:cubicBezTo>
                <a:cubicBezTo>
                  <a:pt x="1415542" y="855170"/>
                  <a:pt x="1424117" y="854841"/>
                  <a:pt x="1432691" y="854181"/>
                </a:cubicBezTo>
                <a:cubicBezTo>
                  <a:pt x="1450501" y="853851"/>
                  <a:pt x="1468639" y="855830"/>
                  <a:pt x="1486779" y="852532"/>
                </a:cubicBezTo>
                <a:cubicBezTo>
                  <a:pt x="1490406" y="851872"/>
                  <a:pt x="1494034" y="852532"/>
                  <a:pt x="1497662" y="853192"/>
                </a:cubicBezTo>
                <a:cubicBezTo>
                  <a:pt x="1520088" y="857149"/>
                  <a:pt x="1525695" y="869352"/>
                  <a:pt x="1514811" y="889470"/>
                </a:cubicBezTo>
                <a:cubicBezTo>
                  <a:pt x="1508215" y="901342"/>
                  <a:pt x="1501619" y="912556"/>
                  <a:pt x="1490736" y="921130"/>
                </a:cubicBezTo>
                <a:cubicBezTo>
                  <a:pt x="1487768" y="923439"/>
                  <a:pt x="1485129" y="926407"/>
                  <a:pt x="1485789" y="930365"/>
                </a:cubicBezTo>
                <a:cubicBezTo>
                  <a:pt x="1486449" y="934652"/>
                  <a:pt x="1491066" y="934982"/>
                  <a:pt x="1494364" y="935312"/>
                </a:cubicBezTo>
                <a:cubicBezTo>
                  <a:pt x="1513492" y="937950"/>
                  <a:pt x="1531961" y="941908"/>
                  <a:pt x="1550760" y="945865"/>
                </a:cubicBezTo>
                <a:cubicBezTo>
                  <a:pt x="1579452" y="952132"/>
                  <a:pt x="1606826" y="962685"/>
                  <a:pt x="1634529" y="971590"/>
                </a:cubicBezTo>
                <a:cubicBezTo>
                  <a:pt x="1651679" y="977196"/>
                  <a:pt x="1669158" y="982473"/>
                  <a:pt x="1685318" y="991048"/>
                </a:cubicBezTo>
                <a:cubicBezTo>
                  <a:pt x="1691585" y="994346"/>
                  <a:pt x="1699170" y="996325"/>
                  <a:pt x="1701149" y="1004570"/>
                </a:cubicBezTo>
                <a:lnTo>
                  <a:pt x="1700537" y="1004899"/>
                </a:lnTo>
                <a:lnTo>
                  <a:pt x="1700819" y="1004899"/>
                </a:lnTo>
                <a:cubicBezTo>
                  <a:pt x="1712363" y="1015123"/>
                  <a:pt x="1723575" y="1025676"/>
                  <a:pt x="1733469" y="1037549"/>
                </a:cubicBezTo>
                <a:lnTo>
                  <a:pt x="1733140" y="1037549"/>
                </a:lnTo>
                <a:cubicBezTo>
                  <a:pt x="1746991" y="1049092"/>
                  <a:pt x="1758204" y="1062944"/>
                  <a:pt x="1774364" y="1072178"/>
                </a:cubicBezTo>
                <a:cubicBezTo>
                  <a:pt x="1788546" y="1080423"/>
                  <a:pt x="1792833" y="1097243"/>
                  <a:pt x="1800419" y="1111094"/>
                </a:cubicBezTo>
                <a:cubicBezTo>
                  <a:pt x="1802398" y="1114722"/>
                  <a:pt x="1804376" y="1118680"/>
                  <a:pt x="1807015" y="1121978"/>
                </a:cubicBezTo>
                <a:cubicBezTo>
                  <a:pt x="1808334" y="1123957"/>
                  <a:pt x="1810972" y="1126265"/>
                  <a:pt x="1807674" y="1128244"/>
                </a:cubicBezTo>
                <a:cubicBezTo>
                  <a:pt x="1805036" y="1130223"/>
                  <a:pt x="1802398" y="1128574"/>
                  <a:pt x="1801408" y="1126265"/>
                </a:cubicBezTo>
                <a:cubicBezTo>
                  <a:pt x="1797450" y="1118020"/>
                  <a:pt x="1791844" y="1110435"/>
                  <a:pt x="1788216" y="1102190"/>
                </a:cubicBezTo>
                <a:cubicBezTo>
                  <a:pt x="1783269" y="1090647"/>
                  <a:pt x="1775354" y="1083062"/>
                  <a:pt x="1766120" y="1075146"/>
                </a:cubicBezTo>
                <a:cubicBezTo>
                  <a:pt x="1753257" y="1063603"/>
                  <a:pt x="1742044" y="1050082"/>
                  <a:pt x="1730171" y="1037549"/>
                </a:cubicBezTo>
                <a:lnTo>
                  <a:pt x="1730501" y="1037549"/>
                </a:lnTo>
                <a:cubicBezTo>
                  <a:pt x="1721597" y="1031943"/>
                  <a:pt x="1716320" y="1022378"/>
                  <a:pt x="1708405" y="1015453"/>
                </a:cubicBezTo>
                <a:lnTo>
                  <a:pt x="1697865" y="1006338"/>
                </a:lnTo>
                <a:lnTo>
                  <a:pt x="1696861" y="1006878"/>
                </a:lnTo>
                <a:cubicBezTo>
                  <a:pt x="1687627" y="1004570"/>
                  <a:pt x="1680041" y="998303"/>
                  <a:pt x="1671137" y="995005"/>
                </a:cubicBezTo>
                <a:cubicBezTo>
                  <a:pt x="1632880" y="981154"/>
                  <a:pt x="1594293" y="968951"/>
                  <a:pt x="1554717" y="959387"/>
                </a:cubicBezTo>
                <a:cubicBezTo>
                  <a:pt x="1533610" y="954440"/>
                  <a:pt x="1511513" y="953451"/>
                  <a:pt x="1490077" y="951472"/>
                </a:cubicBezTo>
                <a:cubicBezTo>
                  <a:pt x="1485459" y="951142"/>
                  <a:pt x="1480842" y="949823"/>
                  <a:pt x="1476555" y="947514"/>
                </a:cubicBezTo>
                <a:cubicBezTo>
                  <a:pt x="1462373" y="939599"/>
                  <a:pt x="1446213" y="940589"/>
                  <a:pt x="1431042" y="938610"/>
                </a:cubicBezTo>
                <a:cubicBezTo>
                  <a:pt x="1417850" y="936631"/>
                  <a:pt x="1413563" y="945206"/>
                  <a:pt x="1417191" y="957738"/>
                </a:cubicBezTo>
                <a:cubicBezTo>
                  <a:pt x="1420489" y="969611"/>
                  <a:pt x="1427744" y="976207"/>
                  <a:pt x="1437968" y="981154"/>
                </a:cubicBezTo>
                <a:cubicBezTo>
                  <a:pt x="1444234" y="984122"/>
                  <a:pt x="1450501" y="987090"/>
                  <a:pt x="1456767" y="990059"/>
                </a:cubicBezTo>
                <a:cubicBezTo>
                  <a:pt x="1465341" y="993686"/>
                  <a:pt x="1472597" y="998303"/>
                  <a:pt x="1476225" y="1007868"/>
                </a:cubicBezTo>
                <a:cubicBezTo>
                  <a:pt x="1478533" y="1014134"/>
                  <a:pt x="1483481" y="1017432"/>
                  <a:pt x="1490406" y="1018091"/>
                </a:cubicBezTo>
                <a:cubicBezTo>
                  <a:pt x="1495683" y="1018751"/>
                  <a:pt x="1500960" y="1020400"/>
                  <a:pt x="1505907" y="1022709"/>
                </a:cubicBezTo>
                <a:cubicBezTo>
                  <a:pt x="1507886" y="1023698"/>
                  <a:pt x="1510524" y="1025347"/>
                  <a:pt x="1512173" y="1024028"/>
                </a:cubicBezTo>
                <a:cubicBezTo>
                  <a:pt x="1520418" y="1018421"/>
                  <a:pt x="1524705" y="1025017"/>
                  <a:pt x="1530312" y="1028975"/>
                </a:cubicBezTo>
                <a:cubicBezTo>
                  <a:pt x="1533940" y="1031283"/>
                  <a:pt x="1534929" y="1034252"/>
                  <a:pt x="1533280" y="1038209"/>
                </a:cubicBezTo>
                <a:cubicBezTo>
                  <a:pt x="1531961" y="1041837"/>
                  <a:pt x="1528333" y="1042167"/>
                  <a:pt x="1525035" y="1041837"/>
                </a:cubicBezTo>
                <a:cubicBezTo>
                  <a:pt x="1519429" y="1041507"/>
                  <a:pt x="1514811" y="1038209"/>
                  <a:pt x="1510194" y="1035571"/>
                </a:cubicBezTo>
                <a:cubicBezTo>
                  <a:pt x="1487768" y="1022709"/>
                  <a:pt x="1485459" y="1024028"/>
                  <a:pt x="1485459" y="1049093"/>
                </a:cubicBezTo>
                <a:cubicBezTo>
                  <a:pt x="1485459" y="1067891"/>
                  <a:pt x="1491725" y="1074487"/>
                  <a:pt x="1511184" y="1076136"/>
                </a:cubicBezTo>
                <a:cubicBezTo>
                  <a:pt x="1515141" y="1076466"/>
                  <a:pt x="1519758" y="1076466"/>
                  <a:pt x="1521737" y="1080424"/>
                </a:cubicBezTo>
                <a:cubicBezTo>
                  <a:pt x="1528663" y="1094605"/>
                  <a:pt x="1542515" y="1101201"/>
                  <a:pt x="1553398" y="1111095"/>
                </a:cubicBezTo>
                <a:cubicBezTo>
                  <a:pt x="1559005" y="1115712"/>
                  <a:pt x="1564281" y="1120659"/>
                  <a:pt x="1568899" y="1126266"/>
                </a:cubicBezTo>
                <a:cubicBezTo>
                  <a:pt x="1570548" y="1127915"/>
                  <a:pt x="1572526" y="1130553"/>
                  <a:pt x="1570877" y="1132862"/>
                </a:cubicBezTo>
                <a:cubicBezTo>
                  <a:pt x="1568569" y="1135830"/>
                  <a:pt x="1565601" y="1134181"/>
                  <a:pt x="1562962" y="1132862"/>
                </a:cubicBezTo>
                <a:cubicBezTo>
                  <a:pt x="1558675" y="1130553"/>
                  <a:pt x="1554717" y="1127255"/>
                  <a:pt x="1551089" y="1123627"/>
                </a:cubicBezTo>
                <a:cubicBezTo>
                  <a:pt x="1547462" y="1119670"/>
                  <a:pt x="1543174" y="1116372"/>
                  <a:pt x="1538887" y="1113074"/>
                </a:cubicBezTo>
                <a:cubicBezTo>
                  <a:pt x="1532950" y="1108127"/>
                  <a:pt x="1526684" y="1103839"/>
                  <a:pt x="1521078" y="1113404"/>
                </a:cubicBezTo>
                <a:cubicBezTo>
                  <a:pt x="1520418" y="1114393"/>
                  <a:pt x="1518769" y="1115052"/>
                  <a:pt x="1517450" y="1115712"/>
                </a:cubicBezTo>
                <a:cubicBezTo>
                  <a:pt x="1507886" y="1121319"/>
                  <a:pt x="1506896" y="1125276"/>
                  <a:pt x="1512173" y="1134840"/>
                </a:cubicBezTo>
                <a:cubicBezTo>
                  <a:pt x="1518109" y="1146054"/>
                  <a:pt x="1528333" y="1153639"/>
                  <a:pt x="1537568" y="1161224"/>
                </a:cubicBezTo>
                <a:cubicBezTo>
                  <a:pt x="1553398" y="1174416"/>
                  <a:pt x="1567909" y="1189258"/>
                  <a:pt x="1585059" y="1201130"/>
                </a:cubicBezTo>
                <a:cubicBezTo>
                  <a:pt x="1588687" y="1203768"/>
                  <a:pt x="1591985" y="1206407"/>
                  <a:pt x="1596272" y="1207726"/>
                </a:cubicBezTo>
                <a:cubicBezTo>
                  <a:pt x="1604517" y="1210364"/>
                  <a:pt x="1611113" y="1215642"/>
                  <a:pt x="1616390" y="1222238"/>
                </a:cubicBezTo>
                <a:cubicBezTo>
                  <a:pt x="1634529" y="1244664"/>
                  <a:pt x="1658275" y="1260824"/>
                  <a:pt x="1679052" y="1280612"/>
                </a:cubicBezTo>
                <a:cubicBezTo>
                  <a:pt x="1689276" y="1290506"/>
                  <a:pt x="1701479" y="1298751"/>
                  <a:pt x="1710053" y="1310623"/>
                </a:cubicBezTo>
                <a:cubicBezTo>
                  <a:pt x="1717639" y="1320517"/>
                  <a:pt x="1729511" y="1325465"/>
                  <a:pt x="1738746" y="1333709"/>
                </a:cubicBezTo>
                <a:cubicBezTo>
                  <a:pt x="1760513" y="1352508"/>
                  <a:pt x="1783928" y="1369328"/>
                  <a:pt x="1804046" y="1390435"/>
                </a:cubicBezTo>
                <a:cubicBezTo>
                  <a:pt x="1812291" y="1399010"/>
                  <a:pt x="1823834" y="1403957"/>
                  <a:pt x="1834058" y="1410223"/>
                </a:cubicBezTo>
                <a:cubicBezTo>
                  <a:pt x="1841313" y="1414511"/>
                  <a:pt x="1848239" y="1419128"/>
                  <a:pt x="1853846" y="1425394"/>
                </a:cubicBezTo>
                <a:cubicBezTo>
                  <a:pt x="1872644" y="1446831"/>
                  <a:pt x="1896720" y="1459693"/>
                  <a:pt x="1923433" y="1467938"/>
                </a:cubicBezTo>
                <a:cubicBezTo>
                  <a:pt x="1929040" y="1469587"/>
                  <a:pt x="1934647" y="1471566"/>
                  <a:pt x="1937945" y="1476843"/>
                </a:cubicBezTo>
                <a:cubicBezTo>
                  <a:pt x="1951137" y="1483109"/>
                  <a:pt x="1963009" y="1491684"/>
                  <a:pt x="1972903" y="1502897"/>
                </a:cubicBezTo>
                <a:cubicBezTo>
                  <a:pt x="1982467" y="1513780"/>
                  <a:pt x="1980489" y="1524664"/>
                  <a:pt x="1966637" y="1526972"/>
                </a:cubicBezTo>
                <a:cubicBezTo>
                  <a:pt x="1958063" y="1529611"/>
                  <a:pt x="1948169" y="1530270"/>
                  <a:pt x="1940583" y="1524994"/>
                </a:cubicBezTo>
                <a:cubicBezTo>
                  <a:pt x="1930029" y="1517738"/>
                  <a:pt x="1919805" y="1510152"/>
                  <a:pt x="1911231" y="1499269"/>
                </a:cubicBezTo>
                <a:cubicBezTo>
                  <a:pt x="1899028" y="1483439"/>
                  <a:pt x="1885507" y="1469257"/>
                  <a:pt x="1867697" y="1458704"/>
                </a:cubicBezTo>
                <a:cubicBezTo>
                  <a:pt x="1852197" y="1449799"/>
                  <a:pt x="1839994" y="1435618"/>
                  <a:pt x="1825153" y="1425064"/>
                </a:cubicBezTo>
                <a:cubicBezTo>
                  <a:pt x="1817898" y="1419787"/>
                  <a:pt x="1810972" y="1416159"/>
                  <a:pt x="1802397" y="1422426"/>
                </a:cubicBezTo>
                <a:cubicBezTo>
                  <a:pt x="1799429" y="1424734"/>
                  <a:pt x="1795471" y="1423415"/>
                  <a:pt x="1791843" y="1423745"/>
                </a:cubicBezTo>
                <a:cubicBezTo>
                  <a:pt x="1783928" y="1424405"/>
                  <a:pt x="1775353" y="1421766"/>
                  <a:pt x="1767768" y="1426713"/>
                </a:cubicBezTo>
                <a:cubicBezTo>
                  <a:pt x="1763481" y="1429351"/>
                  <a:pt x="1760183" y="1426053"/>
                  <a:pt x="1758863" y="1423415"/>
                </a:cubicBezTo>
                <a:cubicBezTo>
                  <a:pt x="1757544" y="1420777"/>
                  <a:pt x="1759523" y="1416819"/>
                  <a:pt x="1763151" y="1415500"/>
                </a:cubicBezTo>
                <a:cubicBezTo>
                  <a:pt x="1767768" y="1413851"/>
                  <a:pt x="1772715" y="1412532"/>
                  <a:pt x="1777992" y="1413191"/>
                </a:cubicBezTo>
                <a:cubicBezTo>
                  <a:pt x="1782939" y="1413851"/>
                  <a:pt x="1786567" y="1411872"/>
                  <a:pt x="1789205" y="1407585"/>
                </a:cubicBezTo>
                <a:cubicBezTo>
                  <a:pt x="1792833" y="1402638"/>
                  <a:pt x="1789535" y="1399340"/>
                  <a:pt x="1786237" y="1396701"/>
                </a:cubicBezTo>
                <a:cubicBezTo>
                  <a:pt x="1771066" y="1383839"/>
                  <a:pt x="1758534" y="1368339"/>
                  <a:pt x="1738086" y="1362402"/>
                </a:cubicBezTo>
                <a:cubicBezTo>
                  <a:pt x="1724235" y="1358445"/>
                  <a:pt x="1712362" y="1348551"/>
                  <a:pt x="1701149" y="1338986"/>
                </a:cubicBezTo>
                <a:cubicBezTo>
                  <a:pt x="1684988" y="1325465"/>
                  <a:pt x="1664871" y="1317879"/>
                  <a:pt x="1649040" y="1304357"/>
                </a:cubicBezTo>
                <a:cubicBezTo>
                  <a:pt x="1629252" y="1287538"/>
                  <a:pt x="1604847" y="1276654"/>
                  <a:pt x="1587038" y="1256866"/>
                </a:cubicBezTo>
                <a:cubicBezTo>
                  <a:pt x="1578793" y="1247632"/>
                  <a:pt x="1574175" y="1236089"/>
                  <a:pt x="1565601" y="1226854"/>
                </a:cubicBezTo>
                <a:cubicBezTo>
                  <a:pt x="1549111" y="1209046"/>
                  <a:pt x="1533610" y="1190576"/>
                  <a:pt x="1513492" y="1176395"/>
                </a:cubicBezTo>
                <a:cubicBezTo>
                  <a:pt x="1507226" y="1172108"/>
                  <a:pt x="1500300" y="1169799"/>
                  <a:pt x="1494034" y="1169799"/>
                </a:cubicBezTo>
                <a:cubicBezTo>
                  <a:pt x="1484140" y="1169799"/>
                  <a:pt x="1477214" y="1164522"/>
                  <a:pt x="1469629" y="1159576"/>
                </a:cubicBezTo>
                <a:cubicBezTo>
                  <a:pt x="1465012" y="1156607"/>
                  <a:pt x="1461054" y="1151000"/>
                  <a:pt x="1454458" y="1155288"/>
                </a:cubicBezTo>
                <a:cubicBezTo>
                  <a:pt x="1448192" y="1159246"/>
                  <a:pt x="1449181" y="1165842"/>
                  <a:pt x="1448851" y="1171778"/>
                </a:cubicBezTo>
                <a:cubicBezTo>
                  <a:pt x="1448851" y="1175406"/>
                  <a:pt x="1450171" y="1178704"/>
                  <a:pt x="1450830" y="1182332"/>
                </a:cubicBezTo>
                <a:cubicBezTo>
                  <a:pt x="1454128" y="1197502"/>
                  <a:pt x="1451820" y="1200470"/>
                  <a:pt x="1435989" y="1199811"/>
                </a:cubicBezTo>
                <a:lnTo>
                  <a:pt x="1425830" y="1199277"/>
                </a:lnTo>
                <a:lnTo>
                  <a:pt x="1435990" y="1200800"/>
                </a:lnTo>
                <a:cubicBezTo>
                  <a:pt x="1432856" y="1201790"/>
                  <a:pt x="1428816" y="1200636"/>
                  <a:pt x="1425230" y="1200718"/>
                </a:cubicBezTo>
                <a:lnTo>
                  <a:pt x="1417613" y="1207671"/>
                </a:lnTo>
                <a:lnTo>
                  <a:pt x="1430713" y="1246642"/>
                </a:lnTo>
                <a:cubicBezTo>
                  <a:pt x="1436649" y="1270718"/>
                  <a:pt x="1424446" y="1285889"/>
                  <a:pt x="1402350" y="1291165"/>
                </a:cubicBezTo>
                <a:lnTo>
                  <a:pt x="1400972" y="1291666"/>
                </a:lnTo>
                <a:lnTo>
                  <a:pt x="1402350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5" y="1350200"/>
                  <a:pt x="1426426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60" y="1357126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3" y="1304358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20" y="1294776"/>
                </a:lnTo>
                <a:lnTo>
                  <a:pt x="1391466" y="1295123"/>
                </a:lnTo>
                <a:cubicBezTo>
                  <a:pt x="1378934" y="1298091"/>
                  <a:pt x="1369370" y="1294463"/>
                  <a:pt x="1361784" y="1283910"/>
                </a:cubicBezTo>
                <a:cubicBezTo>
                  <a:pt x="1356508" y="1276654"/>
                  <a:pt x="1351561" y="1266760"/>
                  <a:pt x="1344305" y="1264452"/>
                </a:cubicBezTo>
                <a:cubicBezTo>
                  <a:pt x="1339688" y="1262803"/>
                  <a:pt x="1331443" y="1273026"/>
                  <a:pt x="1324517" y="1277644"/>
                </a:cubicBezTo>
                <a:cubicBezTo>
                  <a:pt x="1321879" y="1279293"/>
                  <a:pt x="1318910" y="1280612"/>
                  <a:pt x="1315942" y="1281931"/>
                </a:cubicBezTo>
                <a:cubicBezTo>
                  <a:pt x="1307368" y="1285559"/>
                  <a:pt x="1305389" y="1292485"/>
                  <a:pt x="1309016" y="1300070"/>
                </a:cubicBezTo>
                <a:cubicBezTo>
                  <a:pt x="1311985" y="1306336"/>
                  <a:pt x="1311985" y="1311943"/>
                  <a:pt x="1311325" y="1318539"/>
                </a:cubicBezTo>
                <a:cubicBezTo>
                  <a:pt x="1310995" y="1322496"/>
                  <a:pt x="1309676" y="1325135"/>
                  <a:pt x="1306048" y="1326784"/>
                </a:cubicBezTo>
                <a:cubicBezTo>
                  <a:pt x="1302420" y="1328433"/>
                  <a:pt x="1300442" y="1326454"/>
                  <a:pt x="1297474" y="1324475"/>
                </a:cubicBezTo>
                <a:cubicBezTo>
                  <a:pt x="1288239" y="1318539"/>
                  <a:pt x="1283292" y="1310953"/>
                  <a:pt x="1285601" y="1299740"/>
                </a:cubicBezTo>
                <a:cubicBezTo>
                  <a:pt x="1286920" y="1293474"/>
                  <a:pt x="1282962" y="1289187"/>
                  <a:pt x="1278675" y="1286548"/>
                </a:cubicBezTo>
                <a:cubicBezTo>
                  <a:pt x="1275707" y="1284899"/>
                  <a:pt x="1270430" y="1285229"/>
                  <a:pt x="1266802" y="1288857"/>
                </a:cubicBezTo>
                <a:cubicBezTo>
                  <a:pt x="1261855" y="1293804"/>
                  <a:pt x="1263834" y="1299081"/>
                  <a:pt x="1266143" y="1303698"/>
                </a:cubicBezTo>
                <a:cubicBezTo>
                  <a:pt x="1271749" y="1315571"/>
                  <a:pt x="1274388" y="1328763"/>
                  <a:pt x="1278015" y="1341295"/>
                </a:cubicBezTo>
                <a:cubicBezTo>
                  <a:pt x="1279334" y="1345582"/>
                  <a:pt x="1279664" y="1349870"/>
                  <a:pt x="1279005" y="1354817"/>
                </a:cubicBezTo>
                <a:cubicBezTo>
                  <a:pt x="1277686" y="1361743"/>
                  <a:pt x="1277026" y="1369658"/>
                  <a:pt x="1282303" y="1375594"/>
                </a:cubicBezTo>
                <a:cubicBezTo>
                  <a:pt x="1290218" y="1384499"/>
                  <a:pt x="1282303" y="1394063"/>
                  <a:pt x="1283622" y="1403627"/>
                </a:cubicBezTo>
                <a:cubicBezTo>
                  <a:pt x="1285271" y="1417479"/>
                  <a:pt x="1287909" y="1431660"/>
                  <a:pt x="1287250" y="1445841"/>
                </a:cubicBezTo>
                <a:lnTo>
                  <a:pt x="1287250" y="1447416"/>
                </a:lnTo>
                <a:lnTo>
                  <a:pt x="1290631" y="1453427"/>
                </a:lnTo>
                <a:lnTo>
                  <a:pt x="1287250" y="1459438"/>
                </a:lnTo>
                <a:lnTo>
                  <a:pt x="1287250" y="1523674"/>
                </a:lnTo>
                <a:cubicBezTo>
                  <a:pt x="1287580" y="1529281"/>
                  <a:pt x="1292856" y="1533568"/>
                  <a:pt x="1297144" y="1537196"/>
                </a:cubicBezTo>
                <a:cubicBezTo>
                  <a:pt x="1314953" y="1552697"/>
                  <a:pt x="1326166" y="1570176"/>
                  <a:pt x="1320230" y="1595241"/>
                </a:cubicBezTo>
                <a:cubicBezTo>
                  <a:pt x="1318581" y="1602167"/>
                  <a:pt x="1318251" y="1609422"/>
                  <a:pt x="1315612" y="1616018"/>
                </a:cubicBezTo>
                <a:cubicBezTo>
                  <a:pt x="1312644" y="1623603"/>
                  <a:pt x="1307368" y="1627891"/>
                  <a:pt x="1299782" y="1628880"/>
                </a:cubicBezTo>
                <a:lnTo>
                  <a:pt x="1293189" y="1636972"/>
                </a:lnTo>
                <a:lnTo>
                  <a:pt x="1294898" y="1639269"/>
                </a:lnTo>
                <a:lnTo>
                  <a:pt x="1292418" y="1643052"/>
                </a:lnTo>
                <a:lnTo>
                  <a:pt x="1292197" y="1653863"/>
                </a:lnTo>
                <a:cubicBezTo>
                  <a:pt x="1292361" y="1659139"/>
                  <a:pt x="1293186" y="1664334"/>
                  <a:pt x="1295824" y="1669446"/>
                </a:cubicBezTo>
                <a:cubicBezTo>
                  <a:pt x="1297474" y="1672744"/>
                  <a:pt x="1297144" y="1677691"/>
                  <a:pt x="1291867" y="1678680"/>
                </a:cubicBezTo>
                <a:cubicBezTo>
                  <a:pt x="1286590" y="1679669"/>
                  <a:pt x="1283952" y="1675382"/>
                  <a:pt x="1283622" y="1671095"/>
                </a:cubicBezTo>
                <a:lnTo>
                  <a:pt x="1287844" y="1649336"/>
                </a:lnTo>
                <a:lnTo>
                  <a:pt x="1286921" y="1628550"/>
                </a:lnTo>
                <a:lnTo>
                  <a:pt x="1287609" y="1629475"/>
                </a:lnTo>
                <a:lnTo>
                  <a:pt x="1287580" y="1627561"/>
                </a:lnTo>
                <a:cubicBezTo>
                  <a:pt x="1263504" y="1613380"/>
                  <a:pt x="1258227" y="1591613"/>
                  <a:pt x="1259547" y="1565559"/>
                </a:cubicBezTo>
                <a:cubicBezTo>
                  <a:pt x="1260206" y="1555005"/>
                  <a:pt x="1262845" y="1546430"/>
                  <a:pt x="1267792" y="1536866"/>
                </a:cubicBezTo>
                <a:cubicBezTo>
                  <a:pt x="1275707" y="1521366"/>
                  <a:pt x="1276696" y="1503556"/>
                  <a:pt x="1275377" y="1486077"/>
                </a:cubicBezTo>
                <a:cubicBezTo>
                  <a:pt x="1274717" y="1478822"/>
                  <a:pt x="1275047" y="1471566"/>
                  <a:pt x="1274717" y="1464310"/>
                </a:cubicBezTo>
                <a:lnTo>
                  <a:pt x="1274962" y="1459722"/>
                </a:lnTo>
                <a:lnTo>
                  <a:pt x="1273634" y="1452684"/>
                </a:lnTo>
                <a:lnTo>
                  <a:pt x="1275536" y="1448961"/>
                </a:lnTo>
                <a:lnTo>
                  <a:pt x="1276036" y="1439575"/>
                </a:lnTo>
                <a:cubicBezTo>
                  <a:pt x="1274058" y="1426713"/>
                  <a:pt x="1274058" y="1413521"/>
                  <a:pt x="1270430" y="1400989"/>
                </a:cubicBezTo>
                <a:cubicBezTo>
                  <a:pt x="1269441" y="1397691"/>
                  <a:pt x="1269441" y="1394723"/>
                  <a:pt x="1266143" y="1393073"/>
                </a:cubicBezTo>
                <a:cubicBezTo>
                  <a:pt x="1264164" y="1392414"/>
                  <a:pt x="1262845" y="1390765"/>
                  <a:pt x="1263834" y="1389116"/>
                </a:cubicBezTo>
                <a:cubicBezTo>
                  <a:pt x="1275047" y="1372296"/>
                  <a:pt x="1261196" y="1358445"/>
                  <a:pt x="1257898" y="1343603"/>
                </a:cubicBezTo>
                <a:cubicBezTo>
                  <a:pt x="1255259" y="1331071"/>
                  <a:pt x="1249323" y="1319198"/>
                  <a:pt x="1248993" y="1306006"/>
                </a:cubicBezTo>
                <a:cubicBezTo>
                  <a:pt x="1248993" y="1303368"/>
                  <a:pt x="1247014" y="1301059"/>
                  <a:pt x="1245695" y="1298421"/>
                </a:cubicBezTo>
                <a:cubicBezTo>
                  <a:pt x="1242067" y="1298421"/>
                  <a:pt x="1241737" y="1303038"/>
                  <a:pt x="1238439" y="1304027"/>
                </a:cubicBezTo>
                <a:cubicBezTo>
                  <a:pt x="1235141" y="1305017"/>
                  <a:pt x="1232503" y="1303698"/>
                  <a:pt x="1231514" y="1300730"/>
                </a:cubicBezTo>
                <a:cubicBezTo>
                  <a:pt x="1230524" y="1298421"/>
                  <a:pt x="1230195" y="1295453"/>
                  <a:pt x="1234482" y="1295783"/>
                </a:cubicBezTo>
                <a:cubicBezTo>
                  <a:pt x="1238769" y="1296112"/>
                  <a:pt x="1241737" y="1292814"/>
                  <a:pt x="1241078" y="1289516"/>
                </a:cubicBezTo>
                <a:cubicBezTo>
                  <a:pt x="1240418" y="1285889"/>
                  <a:pt x="1236461" y="1284240"/>
                  <a:pt x="1231843" y="1284569"/>
                </a:cubicBezTo>
                <a:cubicBezTo>
                  <a:pt x="1217662" y="1285229"/>
                  <a:pt x="1203481" y="1281931"/>
                  <a:pt x="1196225" y="1269399"/>
                </a:cubicBezTo>
                <a:cubicBezTo>
                  <a:pt x="1188969" y="1256866"/>
                  <a:pt x="1179075" y="1245324"/>
                  <a:pt x="1175118" y="1229823"/>
                </a:cubicBezTo>
                <a:cubicBezTo>
                  <a:pt x="1171490" y="1233450"/>
                  <a:pt x="1168192" y="1237408"/>
                  <a:pt x="1163905" y="1241696"/>
                </a:cubicBezTo>
                <a:cubicBezTo>
                  <a:pt x="1159947" y="1233450"/>
                  <a:pt x="1166543" y="1231142"/>
                  <a:pt x="1170171" y="1227844"/>
                </a:cubicBezTo>
                <a:cubicBezTo>
                  <a:pt x="1176107" y="1222567"/>
                  <a:pt x="1175448" y="1217290"/>
                  <a:pt x="1171160" y="1211684"/>
                </a:cubicBezTo>
                <a:cubicBezTo>
                  <a:pt x="1166873" y="1206407"/>
                  <a:pt x="1162915" y="1200800"/>
                  <a:pt x="1155000" y="1206407"/>
                </a:cubicBezTo>
                <a:lnTo>
                  <a:pt x="1154295" y="1214745"/>
                </a:lnTo>
                <a:lnTo>
                  <a:pt x="1154506" y="1220464"/>
                </a:lnTo>
                <a:lnTo>
                  <a:pt x="1152927" y="1226233"/>
                </a:lnTo>
                <a:lnTo>
                  <a:pt x="1152032" y="1232461"/>
                </a:lnTo>
                <a:cubicBezTo>
                  <a:pt x="1145106" y="1244334"/>
                  <a:pt x="1149393" y="1258515"/>
                  <a:pt x="1144776" y="1271048"/>
                </a:cubicBezTo>
                <a:cubicBezTo>
                  <a:pt x="1143457" y="1275005"/>
                  <a:pt x="1147085" y="1283250"/>
                  <a:pt x="1155330" y="1283250"/>
                </a:cubicBezTo>
                <a:cubicBezTo>
                  <a:pt x="1157639" y="1283250"/>
                  <a:pt x="1159287" y="1283250"/>
                  <a:pt x="1159287" y="1285559"/>
                </a:cubicBezTo>
                <a:cubicBezTo>
                  <a:pt x="1158628" y="1297432"/>
                  <a:pt x="1165883" y="1307655"/>
                  <a:pt x="1166213" y="1319528"/>
                </a:cubicBezTo>
                <a:cubicBezTo>
                  <a:pt x="1166213" y="1327773"/>
                  <a:pt x="1159947" y="1335688"/>
                  <a:pt x="1151702" y="1337007"/>
                </a:cubicBezTo>
                <a:cubicBezTo>
                  <a:pt x="1148734" y="1337337"/>
                  <a:pt x="1145766" y="1337997"/>
                  <a:pt x="1143127" y="1337337"/>
                </a:cubicBezTo>
                <a:cubicBezTo>
                  <a:pt x="1131914" y="1334699"/>
                  <a:pt x="1129606" y="1340305"/>
                  <a:pt x="1128616" y="1350199"/>
                </a:cubicBezTo>
                <a:cubicBezTo>
                  <a:pt x="1127957" y="1358445"/>
                  <a:pt x="1123999" y="1366689"/>
                  <a:pt x="1121361" y="1374605"/>
                </a:cubicBezTo>
                <a:cubicBezTo>
                  <a:pt x="1119382" y="1381201"/>
                  <a:pt x="1113775" y="1388456"/>
                  <a:pt x="1126637" y="1393403"/>
                </a:cubicBezTo>
                <a:cubicBezTo>
                  <a:pt x="1111137" y="1387797"/>
                  <a:pt x="1111467" y="1400659"/>
                  <a:pt x="1110148" y="1406265"/>
                </a:cubicBezTo>
                <a:cubicBezTo>
                  <a:pt x="1105860" y="1425064"/>
                  <a:pt x="1096626" y="1442873"/>
                  <a:pt x="1096296" y="1462991"/>
                </a:cubicBezTo>
                <a:cubicBezTo>
                  <a:pt x="1096296" y="1470247"/>
                  <a:pt x="1086732" y="1476183"/>
                  <a:pt x="1092008" y="1484758"/>
                </a:cubicBezTo>
                <a:lnTo>
                  <a:pt x="1091504" y="1492387"/>
                </a:lnTo>
                <a:lnTo>
                  <a:pt x="1096002" y="1485417"/>
                </a:lnTo>
                <a:cubicBezTo>
                  <a:pt x="1093859" y="1492590"/>
                  <a:pt x="1099753" y="1499949"/>
                  <a:pt x="1096002" y="1507076"/>
                </a:cubicBezTo>
                <a:lnTo>
                  <a:pt x="1089403" y="1513167"/>
                </a:lnTo>
                <a:lnTo>
                  <a:pt x="1089370" y="1513450"/>
                </a:lnTo>
                <a:cubicBezTo>
                  <a:pt x="1081125" y="1533238"/>
                  <a:pt x="1085742" y="1552697"/>
                  <a:pt x="1092668" y="1571825"/>
                </a:cubicBezTo>
                <a:cubicBezTo>
                  <a:pt x="1094317" y="1577102"/>
                  <a:pt x="1093328" y="1581389"/>
                  <a:pt x="1092668" y="1586666"/>
                </a:cubicBezTo>
                <a:cubicBezTo>
                  <a:pt x="1087721" y="1575123"/>
                  <a:pt x="1082774" y="1563580"/>
                  <a:pt x="1076508" y="1552697"/>
                </a:cubicBezTo>
                <a:cubicBezTo>
                  <a:pt x="1075518" y="1550718"/>
                  <a:pt x="1071561" y="1552037"/>
                  <a:pt x="1072220" y="1548409"/>
                </a:cubicBezTo>
                <a:cubicBezTo>
                  <a:pt x="1075518" y="1537526"/>
                  <a:pt x="1083764" y="1528292"/>
                  <a:pt x="1081125" y="1515759"/>
                </a:cubicBezTo>
                <a:cubicBezTo>
                  <a:pt x="1077498" y="1510812"/>
                  <a:pt x="1080466" y="1505535"/>
                  <a:pt x="1080466" y="1500258"/>
                </a:cubicBezTo>
                <a:cubicBezTo>
                  <a:pt x="1080466" y="1493333"/>
                  <a:pt x="1081785" y="1486077"/>
                  <a:pt x="1078816" y="1479481"/>
                </a:cubicBezTo>
                <a:cubicBezTo>
                  <a:pt x="1075189" y="1469917"/>
                  <a:pt x="1078157" y="1460353"/>
                  <a:pt x="1082114" y="1452108"/>
                </a:cubicBezTo>
                <a:cubicBezTo>
                  <a:pt x="1093988" y="1427373"/>
                  <a:pt x="1101902" y="1401319"/>
                  <a:pt x="1110807" y="1375924"/>
                </a:cubicBezTo>
                <a:cubicBezTo>
                  <a:pt x="1119052" y="1352508"/>
                  <a:pt x="1121690" y="1328433"/>
                  <a:pt x="1116744" y="1303698"/>
                </a:cubicBezTo>
                <a:cubicBezTo>
                  <a:pt x="1115424" y="1296442"/>
                  <a:pt x="1115754" y="1289516"/>
                  <a:pt x="1118722" y="1282591"/>
                </a:cubicBezTo>
                <a:cubicBezTo>
                  <a:pt x="1122020" y="1275005"/>
                  <a:pt x="1122350" y="1266430"/>
                  <a:pt x="1122680" y="1258186"/>
                </a:cubicBezTo>
                <a:cubicBezTo>
                  <a:pt x="1123669" y="1240706"/>
                  <a:pt x="1129276" y="1224216"/>
                  <a:pt x="1130595" y="1206737"/>
                </a:cubicBezTo>
                <a:lnTo>
                  <a:pt x="1130053" y="1200383"/>
                </a:lnTo>
                <a:lnTo>
                  <a:pt x="1126309" y="1192349"/>
                </a:lnTo>
                <a:lnTo>
                  <a:pt x="1122174" y="1181497"/>
                </a:lnTo>
                <a:lnTo>
                  <a:pt x="1120371" y="1179693"/>
                </a:lnTo>
                <a:lnTo>
                  <a:pt x="1119721" y="1179283"/>
                </a:lnTo>
                <a:lnTo>
                  <a:pt x="1107057" y="1178498"/>
                </a:lnTo>
                <a:lnTo>
                  <a:pt x="1097463" y="1180486"/>
                </a:lnTo>
                <a:lnTo>
                  <a:pt x="1096626" y="1181672"/>
                </a:lnTo>
                <a:lnTo>
                  <a:pt x="1094526" y="1187709"/>
                </a:lnTo>
                <a:lnTo>
                  <a:pt x="1096213" y="1200594"/>
                </a:lnTo>
                <a:cubicBezTo>
                  <a:pt x="1096511" y="1202882"/>
                  <a:pt x="1096421" y="1205160"/>
                  <a:pt x="1095365" y="1207401"/>
                </a:cubicBezTo>
                <a:lnTo>
                  <a:pt x="1092823" y="1209919"/>
                </a:lnTo>
                <a:lnTo>
                  <a:pt x="1092668" y="1212673"/>
                </a:lnTo>
                <a:cubicBezTo>
                  <a:pt x="1089700" y="1224546"/>
                  <a:pt x="1089700" y="1236748"/>
                  <a:pt x="1086732" y="1248622"/>
                </a:cubicBezTo>
                <a:lnTo>
                  <a:pt x="1084987" y="1255450"/>
                </a:lnTo>
                <a:lnTo>
                  <a:pt x="1088052" y="1259834"/>
                </a:lnTo>
                <a:lnTo>
                  <a:pt x="1088052" y="1259835"/>
                </a:lnTo>
                <a:lnTo>
                  <a:pt x="1089413" y="1255094"/>
                </a:lnTo>
                <a:cubicBezTo>
                  <a:pt x="1089866" y="1253569"/>
                  <a:pt x="1090691" y="1252579"/>
                  <a:pt x="1092999" y="1253569"/>
                </a:cubicBezTo>
                <a:cubicBezTo>
                  <a:pt x="1097946" y="1255548"/>
                  <a:pt x="1093329" y="1259175"/>
                  <a:pt x="1092010" y="1261154"/>
                </a:cubicBezTo>
                <a:cubicBezTo>
                  <a:pt x="1089041" y="1265112"/>
                  <a:pt x="1090361" y="1270388"/>
                  <a:pt x="1088712" y="1275006"/>
                </a:cubicBezTo>
                <a:lnTo>
                  <a:pt x="1088711" y="1275005"/>
                </a:lnTo>
                <a:lnTo>
                  <a:pt x="1082528" y="1279458"/>
                </a:lnTo>
                <a:lnTo>
                  <a:pt x="1078406" y="1279192"/>
                </a:lnTo>
                <a:lnTo>
                  <a:pt x="1075848" y="1282261"/>
                </a:lnTo>
                <a:lnTo>
                  <a:pt x="1073541" y="1282607"/>
                </a:lnTo>
                <a:lnTo>
                  <a:pt x="1073541" y="1296442"/>
                </a:lnTo>
                <a:cubicBezTo>
                  <a:pt x="1073541" y="1298750"/>
                  <a:pt x="1073541" y="1302048"/>
                  <a:pt x="1069913" y="1301719"/>
                </a:cubicBezTo>
                <a:cubicBezTo>
                  <a:pt x="1067275" y="1301389"/>
                  <a:pt x="1067934" y="1298750"/>
                  <a:pt x="1068264" y="1296442"/>
                </a:cubicBezTo>
                <a:cubicBezTo>
                  <a:pt x="1068923" y="1292154"/>
                  <a:pt x="1068923" y="1287867"/>
                  <a:pt x="1069253" y="1283580"/>
                </a:cubicBezTo>
                <a:lnTo>
                  <a:pt x="1070103" y="1283123"/>
                </a:lnTo>
                <a:lnTo>
                  <a:pt x="1069252" y="1283250"/>
                </a:lnTo>
                <a:cubicBezTo>
                  <a:pt x="1059358" y="1268080"/>
                  <a:pt x="1053422" y="1252909"/>
                  <a:pt x="1054412" y="1233780"/>
                </a:cubicBezTo>
                <a:cubicBezTo>
                  <a:pt x="1055401" y="1218280"/>
                  <a:pt x="1056060" y="1203768"/>
                  <a:pt x="1064635" y="1190576"/>
                </a:cubicBezTo>
                <a:cubicBezTo>
                  <a:pt x="1066284" y="1187608"/>
                  <a:pt x="1066284" y="1184310"/>
                  <a:pt x="1066284" y="1181012"/>
                </a:cubicBezTo>
                <a:lnTo>
                  <a:pt x="1073135" y="1169921"/>
                </a:lnTo>
                <a:lnTo>
                  <a:pt x="1070490" y="1167862"/>
                </a:lnTo>
                <a:lnTo>
                  <a:pt x="1066945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6"/>
                </a:cubicBezTo>
                <a:lnTo>
                  <a:pt x="1053318" y="1159202"/>
                </a:lnTo>
                <a:lnTo>
                  <a:pt x="1053423" y="1159246"/>
                </a:lnTo>
                <a:cubicBezTo>
                  <a:pt x="1049301" y="1160400"/>
                  <a:pt x="1045261" y="1160235"/>
                  <a:pt x="1041221" y="1159823"/>
                </a:cubicBezTo>
                <a:lnTo>
                  <a:pt x="1038541" y="1159624"/>
                </a:lnTo>
                <a:lnTo>
                  <a:pt x="1030336" y="1161554"/>
                </a:lnTo>
                <a:cubicBezTo>
                  <a:pt x="979877" y="1169470"/>
                  <a:pt x="929417" y="1177714"/>
                  <a:pt x="881267" y="1194864"/>
                </a:cubicBezTo>
                <a:lnTo>
                  <a:pt x="876373" y="1195122"/>
                </a:lnTo>
                <a:lnTo>
                  <a:pt x="873080" y="1198060"/>
                </a:lnTo>
                <a:cubicBezTo>
                  <a:pt x="866447" y="1200918"/>
                  <a:pt x="859583" y="1196275"/>
                  <a:pt x="852905" y="1196989"/>
                </a:cubicBezTo>
                <a:lnTo>
                  <a:pt x="855866" y="1196144"/>
                </a:lnTo>
                <a:lnTo>
                  <a:pt x="815472" y="1191484"/>
                </a:lnTo>
                <a:cubicBezTo>
                  <a:pt x="802857" y="1187031"/>
                  <a:pt x="791231" y="1179858"/>
                  <a:pt x="780678" y="1170459"/>
                </a:cubicBezTo>
                <a:cubicBezTo>
                  <a:pt x="762869" y="1154628"/>
                  <a:pt x="769135" y="1132532"/>
                  <a:pt x="792221" y="1126266"/>
                </a:cubicBezTo>
                <a:cubicBezTo>
                  <a:pt x="798487" y="1124617"/>
                  <a:pt x="804753" y="1122308"/>
                  <a:pt x="810360" y="1119340"/>
                </a:cubicBezTo>
                <a:cubicBezTo>
                  <a:pt x="823882" y="1111755"/>
                  <a:pt x="826190" y="1103839"/>
                  <a:pt x="818934" y="1089988"/>
                </a:cubicBezTo>
                <a:lnTo>
                  <a:pt x="817912" y="1088089"/>
                </a:lnTo>
                <a:lnTo>
                  <a:pt x="804094" y="1093616"/>
                </a:lnTo>
                <a:cubicBezTo>
                  <a:pt x="807062" y="1087680"/>
                  <a:pt x="812009" y="1086360"/>
                  <a:pt x="816626" y="1085371"/>
                </a:cubicBezTo>
                <a:lnTo>
                  <a:pt x="816752" y="1085497"/>
                </a:lnTo>
                <a:lnTo>
                  <a:pt x="835754" y="1054699"/>
                </a:lnTo>
                <a:cubicBezTo>
                  <a:pt x="837733" y="1050412"/>
                  <a:pt x="840701" y="1045795"/>
                  <a:pt x="836084" y="1041177"/>
                </a:cubicBezTo>
                <a:lnTo>
                  <a:pt x="832642" y="1042739"/>
                </a:lnTo>
                <a:lnTo>
                  <a:pt x="830973" y="1045094"/>
                </a:lnTo>
                <a:cubicBezTo>
                  <a:pt x="831138" y="1048021"/>
                  <a:pt x="832622" y="1051402"/>
                  <a:pt x="833776" y="1055029"/>
                </a:cubicBezTo>
                <a:cubicBezTo>
                  <a:pt x="830643" y="1053875"/>
                  <a:pt x="828170" y="1051814"/>
                  <a:pt x="825737" y="1050247"/>
                </a:cubicBezTo>
                <a:lnTo>
                  <a:pt x="821415" y="1049241"/>
                </a:lnTo>
                <a:lnTo>
                  <a:pt x="819264" y="1050742"/>
                </a:lnTo>
                <a:cubicBezTo>
                  <a:pt x="808051" y="1056678"/>
                  <a:pt x="799146" y="1065583"/>
                  <a:pt x="791231" y="1074817"/>
                </a:cubicBezTo>
                <a:cubicBezTo>
                  <a:pt x="780018" y="1088009"/>
                  <a:pt x="764188" y="1095265"/>
                  <a:pt x="753964" y="1109446"/>
                </a:cubicBezTo>
                <a:cubicBezTo>
                  <a:pt x="750336" y="1114393"/>
                  <a:pt x="744070" y="1116042"/>
                  <a:pt x="738134" y="1112414"/>
                </a:cubicBezTo>
                <a:cubicBezTo>
                  <a:pt x="732197" y="1108786"/>
                  <a:pt x="729889" y="1103180"/>
                  <a:pt x="730219" y="1096584"/>
                </a:cubicBezTo>
                <a:cubicBezTo>
                  <a:pt x="730548" y="1089988"/>
                  <a:pt x="735825" y="1087679"/>
                  <a:pt x="741432" y="1086690"/>
                </a:cubicBezTo>
                <a:cubicBezTo>
                  <a:pt x="759571" y="1083062"/>
                  <a:pt x="773422" y="1073498"/>
                  <a:pt x="785625" y="1059317"/>
                </a:cubicBezTo>
                <a:cubicBezTo>
                  <a:pt x="795189" y="1048433"/>
                  <a:pt x="805413" y="1038209"/>
                  <a:pt x="814977" y="1027326"/>
                </a:cubicBezTo>
                <a:lnTo>
                  <a:pt x="817651" y="1025499"/>
                </a:lnTo>
                <a:lnTo>
                  <a:pt x="821244" y="1014464"/>
                </a:lnTo>
                <a:cubicBezTo>
                  <a:pt x="824542" y="1009517"/>
                  <a:pt x="823882" y="1004240"/>
                  <a:pt x="822233" y="998963"/>
                </a:cubicBezTo>
                <a:cubicBezTo>
                  <a:pt x="821574" y="995995"/>
                  <a:pt x="820584" y="993357"/>
                  <a:pt x="823223" y="991048"/>
                </a:cubicBezTo>
                <a:cubicBezTo>
                  <a:pt x="824872" y="989729"/>
                  <a:pt x="826191" y="989812"/>
                  <a:pt x="827345" y="990430"/>
                </a:cubicBezTo>
                <a:cubicBezTo>
                  <a:pt x="828500" y="991048"/>
                  <a:pt x="829489" y="992203"/>
                  <a:pt x="830478" y="993027"/>
                </a:cubicBezTo>
                <a:lnTo>
                  <a:pt x="835884" y="991946"/>
                </a:lnTo>
                <a:lnTo>
                  <a:pt x="834435" y="984122"/>
                </a:lnTo>
                <a:lnTo>
                  <a:pt x="833692" y="982387"/>
                </a:lnTo>
                <a:lnTo>
                  <a:pt x="826026" y="980000"/>
                </a:lnTo>
                <a:lnTo>
                  <a:pt x="822956" y="970144"/>
                </a:lnTo>
                <a:lnTo>
                  <a:pt x="822893" y="970270"/>
                </a:lnTo>
                <a:cubicBezTo>
                  <a:pt x="818935" y="967962"/>
                  <a:pt x="815390" y="965488"/>
                  <a:pt x="813823" y="962355"/>
                </a:cubicBezTo>
                <a:lnTo>
                  <a:pt x="816058" y="952892"/>
                </a:lnTo>
                <a:lnTo>
                  <a:pt x="815966" y="952791"/>
                </a:lnTo>
                <a:cubicBezTo>
                  <a:pt x="811349" y="947844"/>
                  <a:pt x="806732" y="942897"/>
                  <a:pt x="802115" y="937620"/>
                </a:cubicBezTo>
                <a:lnTo>
                  <a:pt x="800037" y="935958"/>
                </a:lnTo>
                <a:lnTo>
                  <a:pt x="796838" y="936631"/>
                </a:lnTo>
                <a:cubicBezTo>
                  <a:pt x="788593" y="941908"/>
                  <a:pt x="785295" y="936631"/>
                  <a:pt x="782657" y="930035"/>
                </a:cubicBezTo>
                <a:lnTo>
                  <a:pt x="779129" y="919232"/>
                </a:lnTo>
                <a:lnTo>
                  <a:pt x="775731" y="916513"/>
                </a:lnTo>
                <a:cubicBezTo>
                  <a:pt x="759241" y="908928"/>
                  <a:pt x="744070" y="898044"/>
                  <a:pt x="726591" y="892438"/>
                </a:cubicBezTo>
                <a:lnTo>
                  <a:pt x="721870" y="891022"/>
                </a:lnTo>
                <a:lnTo>
                  <a:pt x="719006" y="891902"/>
                </a:lnTo>
                <a:cubicBezTo>
                  <a:pt x="717728" y="892170"/>
                  <a:pt x="716574" y="892057"/>
                  <a:pt x="715698" y="891093"/>
                </a:cubicBezTo>
                <a:lnTo>
                  <a:pt x="715116" y="888996"/>
                </a:lnTo>
                <a:lnTo>
                  <a:pt x="713399" y="888480"/>
                </a:lnTo>
                <a:cubicBezTo>
                  <a:pt x="703505" y="884852"/>
                  <a:pt x="693281" y="889140"/>
                  <a:pt x="683387" y="886172"/>
                </a:cubicBezTo>
                <a:lnTo>
                  <a:pt x="681898" y="886148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1" y="886026"/>
                </a:cubicBezTo>
                <a:lnTo>
                  <a:pt x="661221" y="885906"/>
                </a:lnTo>
                <a:lnTo>
                  <a:pt x="624147" y="887285"/>
                </a:lnTo>
                <a:cubicBezTo>
                  <a:pt x="611243" y="887656"/>
                  <a:pt x="598299" y="886996"/>
                  <a:pt x="585107" y="882544"/>
                </a:cubicBezTo>
                <a:cubicBezTo>
                  <a:pt x="559382" y="873969"/>
                  <a:pt x="539264" y="859788"/>
                  <a:pt x="522115" y="839670"/>
                </a:cubicBezTo>
                <a:lnTo>
                  <a:pt x="513629" y="831357"/>
                </a:lnTo>
                <a:lnTo>
                  <a:pt x="513417" y="831219"/>
                </a:lnTo>
                <a:lnTo>
                  <a:pt x="513292" y="831027"/>
                </a:lnTo>
                <a:lnTo>
                  <a:pt x="505955" y="823840"/>
                </a:lnTo>
                <a:cubicBezTo>
                  <a:pt x="491114" y="806030"/>
                  <a:pt x="475283" y="789211"/>
                  <a:pt x="464070" y="768763"/>
                </a:cubicBezTo>
                <a:cubicBezTo>
                  <a:pt x="459123" y="759199"/>
                  <a:pt x="460113" y="747656"/>
                  <a:pt x="458793" y="736772"/>
                </a:cubicBezTo>
                <a:cubicBezTo>
                  <a:pt x="454176" y="696537"/>
                  <a:pt x="433069" y="666855"/>
                  <a:pt x="398770" y="647396"/>
                </a:cubicBezTo>
                <a:cubicBezTo>
                  <a:pt x="383929" y="638821"/>
                  <a:pt x="368099" y="631566"/>
                  <a:pt x="354247" y="622661"/>
                </a:cubicBezTo>
                <a:cubicBezTo>
                  <a:pt x="319948" y="600565"/>
                  <a:pt x="280042" y="596607"/>
                  <a:pt x="244094" y="581436"/>
                </a:cubicBezTo>
                <a:cubicBezTo>
                  <a:pt x="239807" y="579458"/>
                  <a:pt x="234860" y="578468"/>
                  <a:pt x="231232" y="575500"/>
                </a:cubicBezTo>
                <a:cubicBezTo>
                  <a:pt x="216721" y="562638"/>
                  <a:pt x="198911" y="559670"/>
                  <a:pt x="181102" y="557031"/>
                </a:cubicBezTo>
                <a:cubicBezTo>
                  <a:pt x="173847" y="555712"/>
                  <a:pt x="167251" y="552744"/>
                  <a:pt x="160325" y="550435"/>
                </a:cubicBezTo>
                <a:cubicBezTo>
                  <a:pt x="118111" y="536584"/>
                  <a:pt x="75237" y="524381"/>
                  <a:pt x="33022" y="510200"/>
                </a:cubicBezTo>
                <a:cubicBezTo>
                  <a:pt x="23788" y="507231"/>
                  <a:pt x="15213" y="501625"/>
                  <a:pt x="6308" y="497997"/>
                </a:cubicBezTo>
                <a:cubicBezTo>
                  <a:pt x="1032" y="496018"/>
                  <a:pt x="-1277" y="491071"/>
                  <a:pt x="702" y="485464"/>
                </a:cubicBezTo>
                <a:cubicBezTo>
                  <a:pt x="3010" y="478868"/>
                  <a:pt x="7958" y="481177"/>
                  <a:pt x="12575" y="482496"/>
                </a:cubicBezTo>
                <a:cubicBezTo>
                  <a:pt x="24448" y="485794"/>
                  <a:pt x="36320" y="489092"/>
                  <a:pt x="47204" y="495358"/>
                </a:cubicBezTo>
                <a:cubicBezTo>
                  <a:pt x="49182" y="496678"/>
                  <a:pt x="51161" y="497997"/>
                  <a:pt x="53140" y="497997"/>
                </a:cubicBezTo>
                <a:cubicBezTo>
                  <a:pt x="80184" y="499976"/>
                  <a:pt x="103600" y="514157"/>
                  <a:pt x="128994" y="521742"/>
                </a:cubicBezTo>
                <a:cubicBezTo>
                  <a:pt x="153399" y="528998"/>
                  <a:pt x="178464" y="532956"/>
                  <a:pt x="201880" y="541201"/>
                </a:cubicBezTo>
                <a:cubicBezTo>
                  <a:pt x="196603" y="535924"/>
                  <a:pt x="189017" y="532296"/>
                  <a:pt x="186049" y="524381"/>
                </a:cubicBezTo>
                <a:lnTo>
                  <a:pt x="186722" y="522951"/>
                </a:lnTo>
                <a:lnTo>
                  <a:pt x="149112" y="497338"/>
                </a:lnTo>
                <a:cubicBezTo>
                  <a:pt x="157687" y="497503"/>
                  <a:pt x="164530" y="500965"/>
                  <a:pt x="170837" y="505377"/>
                </a:cubicBezTo>
                <a:lnTo>
                  <a:pt x="189077" y="518904"/>
                </a:lnTo>
                <a:lnTo>
                  <a:pt x="205343" y="524340"/>
                </a:lnTo>
                <a:cubicBezTo>
                  <a:pt x="210620" y="527019"/>
                  <a:pt x="215731" y="530152"/>
                  <a:pt x="221008" y="532626"/>
                </a:cubicBezTo>
                <a:cubicBezTo>
                  <a:pt x="226285" y="535264"/>
                  <a:pt x="231562" y="537903"/>
                  <a:pt x="236179" y="541201"/>
                </a:cubicBezTo>
                <a:cubicBezTo>
                  <a:pt x="259265" y="558020"/>
                  <a:pt x="285649" y="554722"/>
                  <a:pt x="311703" y="554063"/>
                </a:cubicBezTo>
                <a:cubicBezTo>
                  <a:pt x="324235" y="553733"/>
                  <a:pt x="329512" y="544499"/>
                  <a:pt x="325554" y="532626"/>
                </a:cubicBezTo>
                <a:cubicBezTo>
                  <a:pt x="321927" y="521742"/>
                  <a:pt x="316650" y="511848"/>
                  <a:pt x="312033" y="501625"/>
                </a:cubicBezTo>
                <a:cubicBezTo>
                  <a:pt x="296532" y="468645"/>
                  <a:pt x="280042" y="435995"/>
                  <a:pt x="261573" y="404664"/>
                </a:cubicBezTo>
                <a:cubicBezTo>
                  <a:pt x="253988" y="392131"/>
                  <a:pt x="247392" y="389493"/>
                  <a:pt x="235519" y="396749"/>
                </a:cubicBezTo>
                <a:cubicBezTo>
                  <a:pt x="213423" y="410270"/>
                  <a:pt x="185719" y="400706"/>
                  <a:pt x="169559" y="375311"/>
                </a:cubicBezTo>
                <a:cubicBezTo>
                  <a:pt x="161314" y="362119"/>
                  <a:pt x="158676" y="348598"/>
                  <a:pt x="166591" y="334416"/>
                </a:cubicBezTo>
                <a:cubicBezTo>
                  <a:pt x="171208" y="326171"/>
                  <a:pt x="169229" y="319905"/>
                  <a:pt x="162633" y="313309"/>
                </a:cubicBezTo>
                <a:cubicBezTo>
                  <a:pt x="153069" y="304075"/>
                  <a:pt x="146143" y="293191"/>
                  <a:pt x="141526" y="280659"/>
                </a:cubicBezTo>
                <a:cubicBezTo>
                  <a:pt x="137239" y="268456"/>
                  <a:pt x="128334" y="259882"/>
                  <a:pt x="117121" y="253945"/>
                </a:cubicBezTo>
                <a:cubicBezTo>
                  <a:pt x="100631" y="244711"/>
                  <a:pt x="90078" y="222944"/>
                  <a:pt x="96674" y="205465"/>
                </a:cubicBezTo>
                <a:cubicBezTo>
                  <a:pt x="103929" y="187326"/>
                  <a:pt x="95354" y="175783"/>
                  <a:pt x="83812" y="164570"/>
                </a:cubicBezTo>
                <a:cubicBezTo>
                  <a:pt x="79524" y="160282"/>
                  <a:pt x="74247" y="156654"/>
                  <a:pt x="69630" y="152697"/>
                </a:cubicBezTo>
                <a:cubicBezTo>
                  <a:pt x="61715" y="145771"/>
                  <a:pt x="57098" y="137526"/>
                  <a:pt x="57757" y="126972"/>
                </a:cubicBezTo>
                <a:cubicBezTo>
                  <a:pt x="57428" y="119057"/>
                  <a:pt x="59076" y="111142"/>
                  <a:pt x="56438" y="103556"/>
                </a:cubicBezTo>
                <a:cubicBezTo>
                  <a:pt x="50502" y="90035"/>
                  <a:pt x="47204" y="76183"/>
                  <a:pt x="48853" y="61342"/>
                </a:cubicBezTo>
                <a:cubicBezTo>
                  <a:pt x="50172" y="50789"/>
                  <a:pt x="41597" y="44523"/>
                  <a:pt x="35990" y="37267"/>
                </a:cubicBezTo>
                <a:cubicBezTo>
                  <a:pt x="33352" y="33969"/>
                  <a:pt x="29724" y="31990"/>
                  <a:pt x="27416" y="28692"/>
                </a:cubicBezTo>
                <a:cubicBezTo>
                  <a:pt x="20160" y="19458"/>
                  <a:pt x="23458" y="8904"/>
                  <a:pt x="35001" y="6266"/>
                </a:cubicBezTo>
                <a:cubicBezTo>
                  <a:pt x="41432" y="4782"/>
                  <a:pt x="47863" y="2803"/>
                  <a:pt x="54377" y="2020"/>
                </a:cubicBezTo>
                <a:close/>
                <a:moveTo>
                  <a:pt x="191327" y="0"/>
                </a:moveTo>
                <a:cubicBezTo>
                  <a:pt x="197923" y="330"/>
                  <a:pt x="199902" y="5607"/>
                  <a:pt x="200561" y="11213"/>
                </a:cubicBezTo>
                <a:cubicBezTo>
                  <a:pt x="201551" y="16820"/>
                  <a:pt x="196934" y="13192"/>
                  <a:pt x="194955" y="14181"/>
                </a:cubicBezTo>
                <a:cubicBezTo>
                  <a:pt x="188359" y="14841"/>
                  <a:pt x="186710" y="10553"/>
                  <a:pt x="186050" y="4947"/>
                </a:cubicBezTo>
                <a:cubicBezTo>
                  <a:pt x="185391" y="989"/>
                  <a:pt x="189348" y="0"/>
                  <a:pt x="191327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" name="Freeform: Shape 539">
            <a:extLst>
              <a:ext uri="{FF2B5EF4-FFF2-40B4-BE49-F238E27FC236}">
                <a16:creationId xmlns:a16="http://schemas.microsoft.com/office/drawing/2014/main" id="{08219B43-F7AF-478A-8515-9655C564D070}"/>
              </a:ext>
            </a:extLst>
          </p:cNvPr>
          <p:cNvSpPr/>
          <p:nvPr/>
        </p:nvSpPr>
        <p:spPr>
          <a:xfrm>
            <a:off x="2311892" y="5035368"/>
            <a:ext cx="1744291" cy="1707472"/>
          </a:xfrm>
          <a:custGeom>
            <a:avLst/>
            <a:gdLst>
              <a:gd name="connsiteX0" fmla="*/ 880629 w 1732033"/>
              <a:gd name="connsiteY0" fmla="*/ 2095061 h 2115981"/>
              <a:gd name="connsiteX1" fmla="*/ 892191 w 1732033"/>
              <a:gd name="connsiteY1" fmla="*/ 2108229 h 2115981"/>
              <a:gd name="connsiteX2" fmla="*/ 884162 w 1732033"/>
              <a:gd name="connsiteY2" fmla="*/ 2115937 h 2115981"/>
              <a:gd name="connsiteX3" fmla="*/ 872600 w 1732033"/>
              <a:gd name="connsiteY3" fmla="*/ 2104375 h 2115981"/>
              <a:gd name="connsiteX4" fmla="*/ 880629 w 1732033"/>
              <a:gd name="connsiteY4" fmla="*/ 2095061 h 2115981"/>
              <a:gd name="connsiteX5" fmla="*/ 843053 w 1732033"/>
              <a:gd name="connsiteY5" fmla="*/ 2024404 h 2115981"/>
              <a:gd name="connsiteX6" fmla="*/ 848513 w 1732033"/>
              <a:gd name="connsiteY6" fmla="*/ 2029222 h 2115981"/>
              <a:gd name="connsiteX7" fmla="*/ 842732 w 1732033"/>
              <a:gd name="connsiteY7" fmla="*/ 2037251 h 2115981"/>
              <a:gd name="connsiteX8" fmla="*/ 835345 w 1732033"/>
              <a:gd name="connsiteY8" fmla="*/ 2031149 h 2115981"/>
              <a:gd name="connsiteX9" fmla="*/ 843053 w 1732033"/>
              <a:gd name="connsiteY9" fmla="*/ 2024404 h 2115981"/>
              <a:gd name="connsiteX10" fmla="*/ 833739 w 1732033"/>
              <a:gd name="connsiteY10" fmla="*/ 1994216 h 2115981"/>
              <a:gd name="connsiteX11" fmla="*/ 836629 w 1732033"/>
              <a:gd name="connsiteY11" fmla="*/ 1997749 h 2115981"/>
              <a:gd name="connsiteX12" fmla="*/ 834382 w 1732033"/>
              <a:gd name="connsiteY12" fmla="*/ 2000639 h 2115981"/>
              <a:gd name="connsiteX13" fmla="*/ 831492 w 1732033"/>
              <a:gd name="connsiteY13" fmla="*/ 1997107 h 2115981"/>
              <a:gd name="connsiteX14" fmla="*/ 833739 w 1732033"/>
              <a:gd name="connsiteY14" fmla="*/ 1994216 h 2115981"/>
              <a:gd name="connsiteX15" fmla="*/ 661274 w 1732033"/>
              <a:gd name="connsiteY15" fmla="*/ 1944435 h 2115981"/>
              <a:gd name="connsiteX16" fmla="*/ 663843 w 1732033"/>
              <a:gd name="connsiteY16" fmla="*/ 1947004 h 2115981"/>
              <a:gd name="connsiteX17" fmla="*/ 660632 w 1732033"/>
              <a:gd name="connsiteY17" fmla="*/ 1950215 h 2115981"/>
              <a:gd name="connsiteX18" fmla="*/ 658063 w 1732033"/>
              <a:gd name="connsiteY18" fmla="*/ 1947646 h 2115981"/>
              <a:gd name="connsiteX19" fmla="*/ 661274 w 1732033"/>
              <a:gd name="connsiteY19" fmla="*/ 1944435 h 2115981"/>
              <a:gd name="connsiteX20" fmla="*/ 99560 w 1732033"/>
              <a:gd name="connsiteY20" fmla="*/ 1818861 h 2115981"/>
              <a:gd name="connsiteX21" fmla="*/ 109516 w 1732033"/>
              <a:gd name="connsiteY21" fmla="*/ 1827854 h 2115981"/>
              <a:gd name="connsiteX22" fmla="*/ 100845 w 1732033"/>
              <a:gd name="connsiteY22" fmla="*/ 1835561 h 2115981"/>
              <a:gd name="connsiteX23" fmla="*/ 92173 w 1732033"/>
              <a:gd name="connsiteY23" fmla="*/ 1827532 h 2115981"/>
              <a:gd name="connsiteX24" fmla="*/ 99560 w 1732033"/>
              <a:gd name="connsiteY24" fmla="*/ 1818861 h 2115981"/>
              <a:gd name="connsiteX25" fmla="*/ 1056391 w 1732033"/>
              <a:gd name="connsiteY25" fmla="*/ 1805601 h 2115981"/>
              <a:gd name="connsiteX26" fmla="*/ 1056627 w 1732033"/>
              <a:gd name="connsiteY26" fmla="*/ 1805693 h 2115981"/>
              <a:gd name="connsiteX27" fmla="*/ 1056797 w 1732033"/>
              <a:gd name="connsiteY27" fmla="*/ 1805728 h 2115981"/>
              <a:gd name="connsiteX28" fmla="*/ 848834 w 1732033"/>
              <a:gd name="connsiteY28" fmla="*/ 1792847 h 2115981"/>
              <a:gd name="connsiteX29" fmla="*/ 853650 w 1732033"/>
              <a:gd name="connsiteY29" fmla="*/ 1804409 h 2115981"/>
              <a:gd name="connsiteX30" fmla="*/ 851724 w 1732033"/>
              <a:gd name="connsiteY30" fmla="*/ 1805373 h 2115981"/>
              <a:gd name="connsiteX31" fmla="*/ 848834 w 1732033"/>
              <a:gd name="connsiteY31" fmla="*/ 1792847 h 2115981"/>
              <a:gd name="connsiteX32" fmla="*/ 194945 w 1732033"/>
              <a:gd name="connsiteY32" fmla="*/ 1755592 h 2115981"/>
              <a:gd name="connsiteX33" fmla="*/ 189486 w 1732033"/>
              <a:gd name="connsiteY33" fmla="*/ 1766512 h 2115981"/>
              <a:gd name="connsiteX34" fmla="*/ 187559 w 1732033"/>
              <a:gd name="connsiteY34" fmla="*/ 1765548 h 2115981"/>
              <a:gd name="connsiteX35" fmla="*/ 194945 w 1732033"/>
              <a:gd name="connsiteY35" fmla="*/ 1755592 h 2115981"/>
              <a:gd name="connsiteX36" fmla="*/ 684398 w 1732033"/>
              <a:gd name="connsiteY36" fmla="*/ 1702600 h 2115981"/>
              <a:gd name="connsiteX37" fmla="*/ 686967 w 1732033"/>
              <a:gd name="connsiteY37" fmla="*/ 1705811 h 2115981"/>
              <a:gd name="connsiteX38" fmla="*/ 684398 w 1732033"/>
              <a:gd name="connsiteY38" fmla="*/ 1709344 h 2115981"/>
              <a:gd name="connsiteX39" fmla="*/ 680866 w 1732033"/>
              <a:gd name="connsiteY39" fmla="*/ 1705811 h 2115981"/>
              <a:gd name="connsiteX40" fmla="*/ 684398 w 1732033"/>
              <a:gd name="connsiteY40" fmla="*/ 1702600 h 2115981"/>
              <a:gd name="connsiteX41" fmla="*/ 1458080 w 1732033"/>
              <a:gd name="connsiteY41" fmla="*/ 1653141 h 2115981"/>
              <a:gd name="connsiteX42" fmla="*/ 1461612 w 1732033"/>
              <a:gd name="connsiteY42" fmla="*/ 1657316 h 2115981"/>
              <a:gd name="connsiteX43" fmla="*/ 1458401 w 1732033"/>
              <a:gd name="connsiteY43" fmla="*/ 1660527 h 2115981"/>
              <a:gd name="connsiteX44" fmla="*/ 1455511 w 1732033"/>
              <a:gd name="connsiteY44" fmla="*/ 1656674 h 2115981"/>
              <a:gd name="connsiteX45" fmla="*/ 1458080 w 1732033"/>
              <a:gd name="connsiteY45" fmla="*/ 1653141 h 2115981"/>
              <a:gd name="connsiteX46" fmla="*/ 1220741 w 1732033"/>
              <a:gd name="connsiteY46" fmla="*/ 1587302 h 2115981"/>
              <a:gd name="connsiteX47" fmla="*/ 1247719 w 1732033"/>
              <a:gd name="connsiteY47" fmla="*/ 1616206 h 2115981"/>
              <a:gd name="connsiteX48" fmla="*/ 1232624 w 1732033"/>
              <a:gd name="connsiteY48" fmla="*/ 1629695 h 2115981"/>
              <a:gd name="connsiteX49" fmla="*/ 1209500 w 1732033"/>
              <a:gd name="connsiteY49" fmla="*/ 1621024 h 2115981"/>
              <a:gd name="connsiteX50" fmla="*/ 1202756 w 1732033"/>
              <a:gd name="connsiteY50" fmla="*/ 1592119 h 2115981"/>
              <a:gd name="connsiteX51" fmla="*/ 1211748 w 1732033"/>
              <a:gd name="connsiteY51" fmla="*/ 1588265 h 2115981"/>
              <a:gd name="connsiteX52" fmla="*/ 1220741 w 1732033"/>
              <a:gd name="connsiteY52" fmla="*/ 1587302 h 2115981"/>
              <a:gd name="connsiteX53" fmla="*/ 402739 w 1732033"/>
              <a:gd name="connsiteY53" fmla="*/ 1563215 h 2115981"/>
              <a:gd name="connsiteX54" fmla="*/ 406271 w 1732033"/>
              <a:gd name="connsiteY54" fmla="*/ 1566748 h 2115981"/>
              <a:gd name="connsiteX55" fmla="*/ 402418 w 1732033"/>
              <a:gd name="connsiteY55" fmla="*/ 1571565 h 2115981"/>
              <a:gd name="connsiteX56" fmla="*/ 398885 w 1732033"/>
              <a:gd name="connsiteY56" fmla="*/ 1568354 h 2115981"/>
              <a:gd name="connsiteX57" fmla="*/ 402739 w 1732033"/>
              <a:gd name="connsiteY57" fmla="*/ 1563215 h 2115981"/>
              <a:gd name="connsiteX58" fmla="*/ 703027 w 1732033"/>
              <a:gd name="connsiteY58" fmla="*/ 1527245 h 2115981"/>
              <a:gd name="connsiteX59" fmla="*/ 708807 w 1732033"/>
              <a:gd name="connsiteY59" fmla="*/ 1555508 h 2115981"/>
              <a:gd name="connsiteX60" fmla="*/ 708165 w 1732033"/>
              <a:gd name="connsiteY60" fmla="*/ 1559683 h 2115981"/>
              <a:gd name="connsiteX61" fmla="*/ 707202 w 1732033"/>
              <a:gd name="connsiteY61" fmla="*/ 1566106 h 2115981"/>
              <a:gd name="connsiteX62" fmla="*/ 703348 w 1732033"/>
              <a:gd name="connsiteY62" fmla="*/ 1559362 h 2115981"/>
              <a:gd name="connsiteX63" fmla="*/ 703027 w 1732033"/>
              <a:gd name="connsiteY63" fmla="*/ 1527245 h 2115981"/>
              <a:gd name="connsiteX64" fmla="*/ 614705 w 1732033"/>
              <a:gd name="connsiteY64" fmla="*/ 1512471 h 2115981"/>
              <a:gd name="connsiteX65" fmla="*/ 617917 w 1732033"/>
              <a:gd name="connsiteY65" fmla="*/ 1518252 h 2115981"/>
              <a:gd name="connsiteX66" fmla="*/ 626909 w 1732033"/>
              <a:gd name="connsiteY66" fmla="*/ 1565784 h 2115981"/>
              <a:gd name="connsiteX67" fmla="*/ 630442 w 1732033"/>
              <a:gd name="connsiteY67" fmla="*/ 1604003 h 2115981"/>
              <a:gd name="connsiteX68" fmla="*/ 633332 w 1732033"/>
              <a:gd name="connsiteY68" fmla="*/ 1618455 h 2115981"/>
              <a:gd name="connsiteX69" fmla="*/ 630121 w 1732033"/>
              <a:gd name="connsiteY69" fmla="*/ 1625199 h 2115981"/>
              <a:gd name="connsiteX70" fmla="*/ 623055 w 1732033"/>
              <a:gd name="connsiteY70" fmla="*/ 1622630 h 2115981"/>
              <a:gd name="connsiteX71" fmla="*/ 617275 w 1732033"/>
              <a:gd name="connsiteY71" fmla="*/ 1612032 h 2115981"/>
              <a:gd name="connsiteX72" fmla="*/ 611494 w 1732033"/>
              <a:gd name="connsiteY72" fmla="*/ 1548441 h 2115981"/>
              <a:gd name="connsiteX73" fmla="*/ 614705 w 1732033"/>
              <a:gd name="connsiteY73" fmla="*/ 1512471 h 2115981"/>
              <a:gd name="connsiteX74" fmla="*/ 125896 w 1732033"/>
              <a:gd name="connsiteY74" fmla="*/ 1474574 h 2115981"/>
              <a:gd name="connsiteX75" fmla="*/ 116903 w 1732033"/>
              <a:gd name="connsiteY75" fmla="*/ 1478748 h 2115981"/>
              <a:gd name="connsiteX76" fmla="*/ 116261 w 1732033"/>
              <a:gd name="connsiteY76" fmla="*/ 1476822 h 2115981"/>
              <a:gd name="connsiteX77" fmla="*/ 125896 w 1732033"/>
              <a:gd name="connsiteY77" fmla="*/ 1474574 h 2115981"/>
              <a:gd name="connsiteX78" fmla="*/ 687931 w 1732033"/>
              <a:gd name="connsiteY78" fmla="*/ 1439567 h 2115981"/>
              <a:gd name="connsiteX79" fmla="*/ 693712 w 1732033"/>
              <a:gd name="connsiteY79" fmla="*/ 1448239 h 2115981"/>
              <a:gd name="connsiteX80" fmla="*/ 700456 w 1732033"/>
              <a:gd name="connsiteY80" fmla="*/ 1463654 h 2115981"/>
              <a:gd name="connsiteX81" fmla="*/ 699172 w 1732033"/>
              <a:gd name="connsiteY81" fmla="*/ 1466866 h 2115981"/>
              <a:gd name="connsiteX82" fmla="*/ 693712 w 1732033"/>
              <a:gd name="connsiteY82" fmla="*/ 1464939 h 2115981"/>
              <a:gd name="connsiteX83" fmla="*/ 688252 w 1732033"/>
              <a:gd name="connsiteY83" fmla="*/ 1445990 h 2115981"/>
              <a:gd name="connsiteX84" fmla="*/ 686647 w 1732033"/>
              <a:gd name="connsiteY84" fmla="*/ 1454983 h 2115981"/>
              <a:gd name="connsiteX85" fmla="*/ 685683 w 1732033"/>
              <a:gd name="connsiteY85" fmla="*/ 1454983 h 2115981"/>
              <a:gd name="connsiteX86" fmla="*/ 685362 w 1732033"/>
              <a:gd name="connsiteY86" fmla="*/ 1449523 h 2115981"/>
              <a:gd name="connsiteX87" fmla="*/ 687931 w 1732033"/>
              <a:gd name="connsiteY87" fmla="*/ 1439567 h 2115981"/>
              <a:gd name="connsiteX88" fmla="*/ 486241 w 1732033"/>
              <a:gd name="connsiteY88" fmla="*/ 1419655 h 2115981"/>
              <a:gd name="connsiteX89" fmla="*/ 489452 w 1732033"/>
              <a:gd name="connsiteY89" fmla="*/ 1422866 h 2115981"/>
              <a:gd name="connsiteX90" fmla="*/ 484956 w 1732033"/>
              <a:gd name="connsiteY90" fmla="*/ 1427041 h 2115981"/>
              <a:gd name="connsiteX91" fmla="*/ 482066 w 1732033"/>
              <a:gd name="connsiteY91" fmla="*/ 1424472 h 2115981"/>
              <a:gd name="connsiteX92" fmla="*/ 486241 w 1732033"/>
              <a:gd name="connsiteY92" fmla="*/ 1419655 h 2115981"/>
              <a:gd name="connsiteX93" fmla="*/ 561393 w 1732033"/>
              <a:gd name="connsiteY93" fmla="*/ 1410020 h 2115981"/>
              <a:gd name="connsiteX94" fmla="*/ 564605 w 1732033"/>
              <a:gd name="connsiteY94" fmla="*/ 1414195 h 2115981"/>
              <a:gd name="connsiteX95" fmla="*/ 565247 w 1732033"/>
              <a:gd name="connsiteY95" fmla="*/ 1428326 h 2115981"/>
              <a:gd name="connsiteX96" fmla="*/ 560430 w 1732033"/>
              <a:gd name="connsiteY96" fmla="*/ 1457231 h 2115981"/>
              <a:gd name="connsiteX97" fmla="*/ 565247 w 1732033"/>
              <a:gd name="connsiteY97" fmla="*/ 1489026 h 2115981"/>
              <a:gd name="connsiteX98" fmla="*/ 564926 w 1732033"/>
              <a:gd name="connsiteY98" fmla="*/ 1495449 h 2115981"/>
              <a:gd name="connsiteX99" fmla="*/ 561072 w 1732033"/>
              <a:gd name="connsiteY99" fmla="*/ 1517931 h 2115981"/>
              <a:gd name="connsiteX100" fmla="*/ 563320 w 1732033"/>
              <a:gd name="connsiteY100" fmla="*/ 1541376 h 2115981"/>
              <a:gd name="connsiteX101" fmla="*/ 560751 w 1732033"/>
              <a:gd name="connsiteY101" fmla="*/ 1547799 h 2115981"/>
              <a:gd name="connsiteX102" fmla="*/ 556897 w 1732033"/>
              <a:gd name="connsiteY102" fmla="*/ 1541376 h 2115981"/>
              <a:gd name="connsiteX103" fmla="*/ 554970 w 1732033"/>
              <a:gd name="connsiteY103" fmla="*/ 1480997 h 2115981"/>
              <a:gd name="connsiteX104" fmla="*/ 554970 w 1732033"/>
              <a:gd name="connsiteY104" fmla="*/ 1446954 h 2115981"/>
              <a:gd name="connsiteX105" fmla="*/ 559145 w 1732033"/>
              <a:gd name="connsiteY105" fmla="*/ 1414195 h 2115981"/>
              <a:gd name="connsiteX106" fmla="*/ 561393 w 1732033"/>
              <a:gd name="connsiteY106" fmla="*/ 1410020 h 2115981"/>
              <a:gd name="connsiteX107" fmla="*/ 1084246 w 1732033"/>
              <a:gd name="connsiteY107" fmla="*/ 1405524 h 2115981"/>
              <a:gd name="connsiteX108" fmla="*/ 1087778 w 1732033"/>
              <a:gd name="connsiteY108" fmla="*/ 1408735 h 2115981"/>
              <a:gd name="connsiteX109" fmla="*/ 1084888 w 1732033"/>
              <a:gd name="connsiteY109" fmla="*/ 1411625 h 2115981"/>
              <a:gd name="connsiteX110" fmla="*/ 1081677 w 1732033"/>
              <a:gd name="connsiteY110" fmla="*/ 1408414 h 2115981"/>
              <a:gd name="connsiteX111" fmla="*/ 1084246 w 1732033"/>
              <a:gd name="connsiteY111" fmla="*/ 1405524 h 2115981"/>
              <a:gd name="connsiteX112" fmla="*/ 1586225 w 1732033"/>
              <a:gd name="connsiteY112" fmla="*/ 1397495 h 2115981"/>
              <a:gd name="connsiteX113" fmla="*/ 1592005 w 1732033"/>
              <a:gd name="connsiteY113" fmla="*/ 1401027 h 2115981"/>
              <a:gd name="connsiteX114" fmla="*/ 1587831 w 1732033"/>
              <a:gd name="connsiteY114" fmla="*/ 1404560 h 2115981"/>
              <a:gd name="connsiteX115" fmla="*/ 1583334 w 1732033"/>
              <a:gd name="connsiteY115" fmla="*/ 1400064 h 2115981"/>
              <a:gd name="connsiteX116" fmla="*/ 1586225 w 1732033"/>
              <a:gd name="connsiteY116" fmla="*/ 1397495 h 2115981"/>
              <a:gd name="connsiteX117" fmla="*/ 396636 w 1732033"/>
              <a:gd name="connsiteY117" fmla="*/ 1390108 h 2115981"/>
              <a:gd name="connsiteX118" fmla="*/ 376403 w 1732033"/>
              <a:gd name="connsiteY118" fmla="*/ 1423188 h 2115981"/>
              <a:gd name="connsiteX119" fmla="*/ 374797 w 1732033"/>
              <a:gd name="connsiteY119" fmla="*/ 1421261 h 2115981"/>
              <a:gd name="connsiteX120" fmla="*/ 396636 w 1732033"/>
              <a:gd name="connsiteY120" fmla="*/ 1390108 h 2115981"/>
              <a:gd name="connsiteX121" fmla="*/ 1182121 w 1732033"/>
              <a:gd name="connsiteY121" fmla="*/ 1377543 h 2115981"/>
              <a:gd name="connsiteX122" fmla="*/ 1194085 w 1732033"/>
              <a:gd name="connsiteY122" fmla="*/ 1381437 h 2115981"/>
              <a:gd name="connsiteX123" fmla="*/ 1198902 w 1732033"/>
              <a:gd name="connsiteY123" fmla="*/ 1405845 h 2115981"/>
              <a:gd name="connsiteX124" fmla="*/ 1175457 w 1732033"/>
              <a:gd name="connsiteY124" fmla="*/ 1411948 h 2115981"/>
              <a:gd name="connsiteX125" fmla="*/ 1168391 w 1732033"/>
              <a:gd name="connsiteY125" fmla="*/ 1396531 h 2115981"/>
              <a:gd name="connsiteX126" fmla="*/ 1171603 w 1732033"/>
              <a:gd name="connsiteY126" fmla="*/ 1382079 h 2115981"/>
              <a:gd name="connsiteX127" fmla="*/ 1182121 w 1732033"/>
              <a:gd name="connsiteY127" fmla="*/ 1377543 h 2115981"/>
              <a:gd name="connsiteX128" fmla="*/ 872921 w 1732033"/>
              <a:gd name="connsiteY128" fmla="*/ 1376618 h 2115981"/>
              <a:gd name="connsiteX129" fmla="*/ 870994 w 1732033"/>
              <a:gd name="connsiteY129" fmla="*/ 1377903 h 2115981"/>
              <a:gd name="connsiteX130" fmla="*/ 871028 w 1732033"/>
              <a:gd name="connsiteY130" fmla="*/ 1377988 h 2115981"/>
              <a:gd name="connsiteX131" fmla="*/ 870673 w 1732033"/>
              <a:gd name="connsiteY131" fmla="*/ 1378225 h 2115981"/>
              <a:gd name="connsiteX132" fmla="*/ 877417 w 1732033"/>
              <a:gd name="connsiteY132" fmla="*/ 1389787 h 2115981"/>
              <a:gd name="connsiteX133" fmla="*/ 879986 w 1732033"/>
              <a:gd name="connsiteY133" fmla="*/ 1387860 h 2115981"/>
              <a:gd name="connsiteX134" fmla="*/ 879964 w 1732033"/>
              <a:gd name="connsiteY134" fmla="*/ 1387796 h 2115981"/>
              <a:gd name="connsiteX135" fmla="*/ 880308 w 1732033"/>
              <a:gd name="connsiteY135" fmla="*/ 1387538 h 2115981"/>
              <a:gd name="connsiteX136" fmla="*/ 872921 w 1732033"/>
              <a:gd name="connsiteY136" fmla="*/ 1376618 h 2115981"/>
              <a:gd name="connsiteX137" fmla="*/ 615349 w 1732033"/>
              <a:gd name="connsiteY137" fmla="*/ 1374371 h 2115981"/>
              <a:gd name="connsiteX138" fmla="*/ 615670 w 1732033"/>
              <a:gd name="connsiteY138" fmla="*/ 1400385 h 2115981"/>
              <a:gd name="connsiteX139" fmla="*/ 615349 w 1732033"/>
              <a:gd name="connsiteY139" fmla="*/ 1374371 h 2115981"/>
              <a:gd name="connsiteX140" fmla="*/ 416870 w 1732033"/>
              <a:gd name="connsiteY140" fmla="*/ 1353816 h 2115981"/>
              <a:gd name="connsiteX141" fmla="*/ 418476 w 1732033"/>
              <a:gd name="connsiteY141" fmla="*/ 1354779 h 2115981"/>
              <a:gd name="connsiteX142" fmla="*/ 409483 w 1732033"/>
              <a:gd name="connsiteY142" fmla="*/ 1370837 h 2115981"/>
              <a:gd name="connsiteX143" fmla="*/ 407235 w 1732033"/>
              <a:gd name="connsiteY143" fmla="*/ 1369232 h 2115981"/>
              <a:gd name="connsiteX144" fmla="*/ 416870 w 1732033"/>
              <a:gd name="connsiteY144" fmla="*/ 1353816 h 2115981"/>
              <a:gd name="connsiteX145" fmla="*/ 1282404 w 1732033"/>
              <a:gd name="connsiteY145" fmla="*/ 1353174 h 2115981"/>
              <a:gd name="connsiteX146" fmla="*/ 1285616 w 1732033"/>
              <a:gd name="connsiteY146" fmla="*/ 1356386 h 2115981"/>
              <a:gd name="connsiteX147" fmla="*/ 1282083 w 1732033"/>
              <a:gd name="connsiteY147" fmla="*/ 1359918 h 2115981"/>
              <a:gd name="connsiteX148" fmla="*/ 1278550 w 1732033"/>
              <a:gd name="connsiteY148" fmla="*/ 1356707 h 2115981"/>
              <a:gd name="connsiteX149" fmla="*/ 1282404 w 1732033"/>
              <a:gd name="connsiteY149" fmla="*/ 1353174 h 2115981"/>
              <a:gd name="connsiteX150" fmla="*/ 1338608 w 1732033"/>
              <a:gd name="connsiteY150" fmla="*/ 1336474 h 2115981"/>
              <a:gd name="connsiteX151" fmla="*/ 1344389 w 1732033"/>
              <a:gd name="connsiteY151" fmla="*/ 1336474 h 2115981"/>
              <a:gd name="connsiteX152" fmla="*/ 1367192 w 1732033"/>
              <a:gd name="connsiteY152" fmla="*/ 1345146 h 2115981"/>
              <a:gd name="connsiteX153" fmla="*/ 1417614 w 1732033"/>
              <a:gd name="connsiteY153" fmla="*/ 1366985 h 2115981"/>
              <a:gd name="connsiteX154" fmla="*/ 1427892 w 1732033"/>
              <a:gd name="connsiteY154" fmla="*/ 1368591 h 2115981"/>
              <a:gd name="connsiteX155" fmla="*/ 1472533 w 1732033"/>
              <a:gd name="connsiteY155" fmla="*/ 1384649 h 2115981"/>
              <a:gd name="connsiteX156" fmla="*/ 1490839 w 1732033"/>
              <a:gd name="connsiteY156" fmla="*/ 1390108 h 2115981"/>
              <a:gd name="connsiteX157" fmla="*/ 1536766 w 1732033"/>
              <a:gd name="connsiteY157" fmla="*/ 1408093 h 2115981"/>
              <a:gd name="connsiteX158" fmla="*/ 1548327 w 1732033"/>
              <a:gd name="connsiteY158" fmla="*/ 1413874 h 2115981"/>
              <a:gd name="connsiteX159" fmla="*/ 1607100 w 1732033"/>
              <a:gd name="connsiteY159" fmla="*/ 1437641 h 2115981"/>
              <a:gd name="connsiteX160" fmla="*/ 1615451 w 1732033"/>
              <a:gd name="connsiteY160" fmla="*/ 1454020 h 2115981"/>
              <a:gd name="connsiteX161" fmla="*/ 1600677 w 1732033"/>
              <a:gd name="connsiteY161" fmla="*/ 1463012 h 2115981"/>
              <a:gd name="connsiteX162" fmla="*/ 1559247 w 1732033"/>
              <a:gd name="connsiteY162" fmla="*/ 1446954 h 2115981"/>
              <a:gd name="connsiteX163" fmla="*/ 1506576 w 1732033"/>
              <a:gd name="connsiteY163" fmla="*/ 1430896 h 2115981"/>
              <a:gd name="connsiteX164" fmla="*/ 1446519 w 1732033"/>
              <a:gd name="connsiteY164" fmla="*/ 1404239 h 2115981"/>
              <a:gd name="connsiteX165" fmla="*/ 1411512 w 1732033"/>
              <a:gd name="connsiteY165" fmla="*/ 1385291 h 2115981"/>
              <a:gd name="connsiteX166" fmla="*/ 1350170 w 1732033"/>
              <a:gd name="connsiteY166" fmla="*/ 1351569 h 2115981"/>
              <a:gd name="connsiteX167" fmla="*/ 1340856 w 1732033"/>
              <a:gd name="connsiteY167" fmla="*/ 1342255 h 2115981"/>
              <a:gd name="connsiteX168" fmla="*/ 1338608 w 1732033"/>
              <a:gd name="connsiteY168" fmla="*/ 1336474 h 2115981"/>
              <a:gd name="connsiteX169" fmla="*/ 875811 w 1732033"/>
              <a:gd name="connsiteY169" fmla="*/ 1334547 h 2115981"/>
              <a:gd name="connsiteX170" fmla="*/ 872600 w 1732033"/>
              <a:gd name="connsiteY170" fmla="*/ 1364736 h 2115981"/>
              <a:gd name="connsiteX171" fmla="*/ 896366 w 1732033"/>
              <a:gd name="connsiteY171" fmla="*/ 1375014 h 2115981"/>
              <a:gd name="connsiteX172" fmla="*/ 896367 w 1732033"/>
              <a:gd name="connsiteY172" fmla="*/ 1375014 h 2115981"/>
              <a:gd name="connsiteX173" fmla="*/ 903432 w 1732033"/>
              <a:gd name="connsiteY173" fmla="*/ 1366663 h 2115981"/>
              <a:gd name="connsiteX174" fmla="*/ 903376 w 1732033"/>
              <a:gd name="connsiteY174" fmla="*/ 1366549 h 2115981"/>
              <a:gd name="connsiteX175" fmla="*/ 903431 w 1732033"/>
              <a:gd name="connsiteY175" fmla="*/ 1366342 h 2115981"/>
              <a:gd name="connsiteX176" fmla="*/ 898012 w 1732033"/>
              <a:gd name="connsiteY176" fmla="*/ 1355462 h 2115981"/>
              <a:gd name="connsiteX177" fmla="*/ 890008 w 1732033"/>
              <a:gd name="connsiteY177" fmla="*/ 1347778 h 2115981"/>
              <a:gd name="connsiteX178" fmla="*/ 889943 w 1732033"/>
              <a:gd name="connsiteY178" fmla="*/ 1347714 h 2115981"/>
              <a:gd name="connsiteX179" fmla="*/ 875812 w 1732033"/>
              <a:gd name="connsiteY179" fmla="*/ 1334547 h 2115981"/>
              <a:gd name="connsiteX180" fmla="*/ 875812 w 1732033"/>
              <a:gd name="connsiteY180" fmla="*/ 1334547 h 2115981"/>
              <a:gd name="connsiteX181" fmla="*/ 427788 w 1732033"/>
              <a:gd name="connsiteY181" fmla="*/ 1333904 h 2115981"/>
              <a:gd name="connsiteX182" fmla="*/ 431000 w 1732033"/>
              <a:gd name="connsiteY182" fmla="*/ 1335831 h 2115981"/>
              <a:gd name="connsiteX183" fmla="*/ 424256 w 1732033"/>
              <a:gd name="connsiteY183" fmla="*/ 1343861 h 2115981"/>
              <a:gd name="connsiteX184" fmla="*/ 427788 w 1732033"/>
              <a:gd name="connsiteY184" fmla="*/ 1333904 h 2115981"/>
              <a:gd name="connsiteX185" fmla="*/ 870994 w 1732033"/>
              <a:gd name="connsiteY185" fmla="*/ 1322021 h 2115981"/>
              <a:gd name="connsiteX186" fmla="*/ 870884 w 1732033"/>
              <a:gd name="connsiteY186" fmla="*/ 1322108 h 2115981"/>
              <a:gd name="connsiteX187" fmla="*/ 862082 w 1732033"/>
              <a:gd name="connsiteY187" fmla="*/ 1329047 h 2115981"/>
              <a:gd name="connsiteX188" fmla="*/ 852740 w 1732033"/>
              <a:gd name="connsiteY188" fmla="*/ 1337710 h 2115981"/>
              <a:gd name="connsiteX189" fmla="*/ 852688 w 1732033"/>
              <a:gd name="connsiteY189" fmla="*/ 1337758 h 2115981"/>
              <a:gd name="connsiteX190" fmla="*/ 852688 w 1732033"/>
              <a:gd name="connsiteY190" fmla="*/ 1337758 h 2115981"/>
              <a:gd name="connsiteX191" fmla="*/ 870994 w 1732033"/>
              <a:gd name="connsiteY191" fmla="*/ 1322021 h 2115981"/>
              <a:gd name="connsiteX192" fmla="*/ 870993 w 1732033"/>
              <a:gd name="connsiteY192" fmla="*/ 1322023 h 2115981"/>
              <a:gd name="connsiteX193" fmla="*/ 128143 w 1732033"/>
              <a:gd name="connsiteY193" fmla="*/ 1305000 h 2115981"/>
              <a:gd name="connsiteX194" fmla="*/ 119793 w 1732033"/>
              <a:gd name="connsiteY194" fmla="*/ 1314956 h 2115981"/>
              <a:gd name="connsiteX195" fmla="*/ 128143 w 1732033"/>
              <a:gd name="connsiteY195" fmla="*/ 1305000 h 2115981"/>
              <a:gd name="connsiteX196" fmla="*/ 901504 w 1732033"/>
              <a:gd name="connsiteY196" fmla="*/ 1300824 h 2115981"/>
              <a:gd name="connsiteX197" fmla="*/ 898863 w 1732033"/>
              <a:gd name="connsiteY197" fmla="*/ 1302619 h 2115981"/>
              <a:gd name="connsiteX198" fmla="*/ 897450 w 1732033"/>
              <a:gd name="connsiteY198" fmla="*/ 1303474 h 2115981"/>
              <a:gd name="connsiteX199" fmla="*/ 897403 w 1732033"/>
              <a:gd name="connsiteY199" fmla="*/ 1303610 h 2115981"/>
              <a:gd name="connsiteX200" fmla="*/ 897248 w 1732033"/>
              <a:gd name="connsiteY200" fmla="*/ 1303715 h 2115981"/>
              <a:gd name="connsiteX201" fmla="*/ 895402 w 1732033"/>
              <a:gd name="connsiteY201" fmla="*/ 1308533 h 2115981"/>
              <a:gd name="connsiteX202" fmla="*/ 891227 w 1732033"/>
              <a:gd name="connsiteY202" fmla="*/ 1335831 h 2115981"/>
              <a:gd name="connsiteX203" fmla="*/ 891869 w 1732033"/>
              <a:gd name="connsiteY203" fmla="*/ 1341612 h 2115981"/>
              <a:gd name="connsiteX204" fmla="*/ 904395 w 1732033"/>
              <a:gd name="connsiteY204" fmla="*/ 1361524 h 2115981"/>
              <a:gd name="connsiteX205" fmla="*/ 909734 w 1732033"/>
              <a:gd name="connsiteY205" fmla="*/ 1364937 h 2115981"/>
              <a:gd name="connsiteX206" fmla="*/ 909968 w 1732033"/>
              <a:gd name="connsiteY206" fmla="*/ 1364807 h 2115981"/>
              <a:gd name="connsiteX207" fmla="*/ 910176 w 1732033"/>
              <a:gd name="connsiteY207" fmla="*/ 1364937 h 2115981"/>
              <a:gd name="connsiteX208" fmla="*/ 915636 w 1732033"/>
              <a:gd name="connsiteY208" fmla="*/ 1361845 h 2115981"/>
              <a:gd name="connsiteX209" fmla="*/ 920453 w 1732033"/>
              <a:gd name="connsiteY209" fmla="*/ 1349963 h 2115981"/>
              <a:gd name="connsiteX210" fmla="*/ 928803 w 1732033"/>
              <a:gd name="connsiteY210" fmla="*/ 1337437 h 2115981"/>
              <a:gd name="connsiteX211" fmla="*/ 907928 w 1732033"/>
              <a:gd name="connsiteY211" fmla="*/ 1305642 h 2115981"/>
              <a:gd name="connsiteX212" fmla="*/ 905600 w 1732033"/>
              <a:gd name="connsiteY212" fmla="*/ 1301909 h 2115981"/>
              <a:gd name="connsiteX213" fmla="*/ 905388 w 1732033"/>
              <a:gd name="connsiteY213" fmla="*/ 1301848 h 2115981"/>
              <a:gd name="connsiteX214" fmla="*/ 905358 w 1732033"/>
              <a:gd name="connsiteY214" fmla="*/ 1301788 h 2115981"/>
              <a:gd name="connsiteX215" fmla="*/ 903986 w 1732033"/>
              <a:gd name="connsiteY215" fmla="*/ 1301445 h 2115981"/>
              <a:gd name="connsiteX216" fmla="*/ 901826 w 1732033"/>
              <a:gd name="connsiteY216" fmla="*/ 1300824 h 2115981"/>
              <a:gd name="connsiteX217" fmla="*/ 901732 w 1732033"/>
              <a:gd name="connsiteY217" fmla="*/ 1300882 h 2115981"/>
              <a:gd name="connsiteX218" fmla="*/ 856542 w 1732033"/>
              <a:gd name="connsiteY218" fmla="*/ 1288299 h 2115981"/>
              <a:gd name="connsiteX219" fmla="*/ 844016 w 1732033"/>
              <a:gd name="connsiteY219" fmla="*/ 1298255 h 2115981"/>
              <a:gd name="connsiteX220" fmla="*/ 838557 w 1732033"/>
              <a:gd name="connsiteY220" fmla="*/ 1309496 h 2115981"/>
              <a:gd name="connsiteX221" fmla="*/ 830207 w 1732033"/>
              <a:gd name="connsiteY221" fmla="*/ 1301466 h 2115981"/>
              <a:gd name="connsiteX222" fmla="*/ 826353 w 1732033"/>
              <a:gd name="connsiteY222" fmla="*/ 1297292 h 2115981"/>
              <a:gd name="connsiteX223" fmla="*/ 822499 w 1732033"/>
              <a:gd name="connsiteY223" fmla="*/ 1300503 h 2115981"/>
              <a:gd name="connsiteX224" fmla="*/ 817882 w 1732033"/>
              <a:gd name="connsiteY224" fmla="*/ 1315598 h 2115981"/>
              <a:gd name="connsiteX225" fmla="*/ 817867 w 1732033"/>
              <a:gd name="connsiteY225" fmla="*/ 1315701 h 2115981"/>
              <a:gd name="connsiteX226" fmla="*/ 817762 w 1732033"/>
              <a:gd name="connsiteY226" fmla="*/ 1316039 h 2115981"/>
              <a:gd name="connsiteX227" fmla="*/ 816478 w 1732033"/>
              <a:gd name="connsiteY227" fmla="*/ 1325358 h 2115981"/>
              <a:gd name="connsiteX228" fmla="*/ 815433 w 1732033"/>
              <a:gd name="connsiteY228" fmla="*/ 1332620 h 2115981"/>
              <a:gd name="connsiteX229" fmla="*/ 815433 w 1732033"/>
              <a:gd name="connsiteY229" fmla="*/ 1332941 h 2115981"/>
              <a:gd name="connsiteX230" fmla="*/ 815433 w 1732033"/>
              <a:gd name="connsiteY230" fmla="*/ 1334547 h 2115981"/>
              <a:gd name="connsiteX231" fmla="*/ 815433 w 1732033"/>
              <a:gd name="connsiteY231" fmla="*/ 1334868 h 2115981"/>
              <a:gd name="connsiteX232" fmla="*/ 816041 w 1732033"/>
              <a:gd name="connsiteY232" fmla="*/ 1338292 h 2115981"/>
              <a:gd name="connsiteX233" fmla="*/ 816717 w 1732033"/>
              <a:gd name="connsiteY233" fmla="*/ 1342455 h 2115981"/>
              <a:gd name="connsiteX234" fmla="*/ 816778 w 1732033"/>
              <a:gd name="connsiteY234" fmla="*/ 1342434 h 2115981"/>
              <a:gd name="connsiteX235" fmla="*/ 816838 w 1732033"/>
              <a:gd name="connsiteY235" fmla="*/ 1342776 h 2115981"/>
              <a:gd name="connsiteX236" fmla="*/ 823783 w 1732033"/>
              <a:gd name="connsiteY236" fmla="*/ 1340327 h 2115981"/>
              <a:gd name="connsiteX237" fmla="*/ 832776 w 1732033"/>
              <a:gd name="connsiteY237" fmla="*/ 1340007 h 2115981"/>
              <a:gd name="connsiteX238" fmla="*/ 852367 w 1732033"/>
              <a:gd name="connsiteY238" fmla="*/ 1335189 h 2115981"/>
              <a:gd name="connsiteX239" fmla="*/ 860075 w 1732033"/>
              <a:gd name="connsiteY239" fmla="*/ 1328123 h 2115981"/>
              <a:gd name="connsiteX240" fmla="*/ 872279 w 1732033"/>
              <a:gd name="connsiteY240" fmla="*/ 1314313 h 2115981"/>
              <a:gd name="connsiteX241" fmla="*/ 872197 w 1732033"/>
              <a:gd name="connsiteY241" fmla="*/ 1313985 h 2115981"/>
              <a:gd name="connsiteX242" fmla="*/ 872279 w 1732033"/>
              <a:gd name="connsiteY242" fmla="*/ 1313832 h 2115981"/>
              <a:gd name="connsiteX243" fmla="*/ 868104 w 1732033"/>
              <a:gd name="connsiteY243" fmla="*/ 1297292 h 2115981"/>
              <a:gd name="connsiteX244" fmla="*/ 856542 w 1732033"/>
              <a:gd name="connsiteY244" fmla="*/ 1288299 h 2115981"/>
              <a:gd name="connsiteX245" fmla="*/ 844338 w 1732033"/>
              <a:gd name="connsiteY245" fmla="*/ 1278664 h 2115981"/>
              <a:gd name="connsiteX246" fmla="*/ 844334 w 1732033"/>
              <a:gd name="connsiteY246" fmla="*/ 1278669 h 2115981"/>
              <a:gd name="connsiteX247" fmla="*/ 841768 w 1732033"/>
              <a:gd name="connsiteY247" fmla="*/ 1282518 h 2115981"/>
              <a:gd name="connsiteX248" fmla="*/ 847550 w 1732033"/>
              <a:gd name="connsiteY248" fmla="*/ 1286372 h 2115981"/>
              <a:gd name="connsiteX249" fmla="*/ 850119 w 1732033"/>
              <a:gd name="connsiteY249" fmla="*/ 1283160 h 2115981"/>
              <a:gd name="connsiteX250" fmla="*/ 850119 w 1732033"/>
              <a:gd name="connsiteY250" fmla="*/ 1283160 h 2115981"/>
              <a:gd name="connsiteX251" fmla="*/ 844338 w 1732033"/>
              <a:gd name="connsiteY251" fmla="*/ 1278664 h 2115981"/>
              <a:gd name="connsiteX252" fmla="*/ 296754 w 1732033"/>
              <a:gd name="connsiteY252" fmla="*/ 1249118 h 2115981"/>
              <a:gd name="connsiteX253" fmla="*/ 305426 w 1732033"/>
              <a:gd name="connsiteY253" fmla="*/ 1249439 h 2115981"/>
              <a:gd name="connsiteX254" fmla="*/ 302856 w 1732033"/>
              <a:gd name="connsiteY254" fmla="*/ 1256183 h 2115981"/>
              <a:gd name="connsiteX255" fmla="*/ 284550 w 1732033"/>
              <a:gd name="connsiteY255" fmla="*/ 1295044 h 2115981"/>
              <a:gd name="connsiteX256" fmla="*/ 267207 w 1732033"/>
              <a:gd name="connsiteY256" fmla="*/ 1321058 h 2115981"/>
              <a:gd name="connsiteX257" fmla="*/ 231558 w 1732033"/>
              <a:gd name="connsiteY257" fmla="*/ 1362167 h 2115981"/>
              <a:gd name="connsiteX258" fmla="*/ 194303 w 1732033"/>
              <a:gd name="connsiteY258" fmla="*/ 1405203 h 2115981"/>
              <a:gd name="connsiteX259" fmla="*/ 192376 w 1732033"/>
              <a:gd name="connsiteY259" fmla="*/ 1403597 h 2115981"/>
              <a:gd name="connsiteX260" fmla="*/ 211646 w 1732033"/>
              <a:gd name="connsiteY260" fmla="*/ 1379510 h 2115981"/>
              <a:gd name="connsiteX261" fmla="*/ 255967 w 1732033"/>
              <a:gd name="connsiteY261" fmla="*/ 1320095 h 2115981"/>
              <a:gd name="connsiteX262" fmla="*/ 264959 w 1732033"/>
              <a:gd name="connsiteY262" fmla="*/ 1309496 h 2115981"/>
              <a:gd name="connsiteX263" fmla="*/ 278127 w 1732033"/>
              <a:gd name="connsiteY263" fmla="*/ 1288621 h 2115981"/>
              <a:gd name="connsiteX264" fmla="*/ 276521 w 1732033"/>
              <a:gd name="connsiteY264" fmla="*/ 1281555 h 2115981"/>
              <a:gd name="connsiteX265" fmla="*/ 270419 w 1732033"/>
              <a:gd name="connsiteY265" fmla="*/ 1283803 h 2115981"/>
              <a:gd name="connsiteX266" fmla="*/ 246974 w 1732033"/>
              <a:gd name="connsiteY266" fmla="*/ 1309817 h 2115981"/>
              <a:gd name="connsiteX267" fmla="*/ 223850 w 1732033"/>
              <a:gd name="connsiteY267" fmla="*/ 1347714 h 2115981"/>
              <a:gd name="connsiteX268" fmla="*/ 215179 w 1732033"/>
              <a:gd name="connsiteY268" fmla="*/ 1357349 h 2115981"/>
              <a:gd name="connsiteX269" fmla="*/ 184990 w 1732033"/>
              <a:gd name="connsiteY269" fmla="*/ 1395568 h 2115981"/>
              <a:gd name="connsiteX270" fmla="*/ 173106 w 1732033"/>
              <a:gd name="connsiteY270" fmla="*/ 1406487 h 2115981"/>
              <a:gd name="connsiteX271" fmla="*/ 136173 w 1732033"/>
              <a:gd name="connsiteY271" fmla="*/ 1445669 h 2115981"/>
              <a:gd name="connsiteX272" fmla="*/ 94743 w 1732033"/>
              <a:gd name="connsiteY272" fmla="*/ 1448239 h 2115981"/>
              <a:gd name="connsiteX273" fmla="*/ 71619 w 1732033"/>
              <a:gd name="connsiteY273" fmla="*/ 1398779 h 2115981"/>
              <a:gd name="connsiteX274" fmla="*/ 91531 w 1732033"/>
              <a:gd name="connsiteY274" fmla="*/ 1347714 h 2115981"/>
              <a:gd name="connsiteX275" fmla="*/ 94743 w 1732033"/>
              <a:gd name="connsiteY275" fmla="*/ 1339043 h 2115981"/>
              <a:gd name="connsiteX276" fmla="*/ 99239 w 1732033"/>
              <a:gd name="connsiteY276" fmla="*/ 1331014 h 2115981"/>
              <a:gd name="connsiteX277" fmla="*/ 119472 w 1732033"/>
              <a:gd name="connsiteY277" fmla="*/ 1314956 h 2115981"/>
              <a:gd name="connsiteX278" fmla="*/ 99239 w 1732033"/>
              <a:gd name="connsiteY278" fmla="*/ 1344824 h 2115981"/>
              <a:gd name="connsiteX279" fmla="*/ 86071 w 1732033"/>
              <a:gd name="connsiteY279" fmla="*/ 1368590 h 2115981"/>
              <a:gd name="connsiteX280" fmla="*/ 73867 w 1732033"/>
              <a:gd name="connsiteY280" fmla="*/ 1403918 h 2115981"/>
              <a:gd name="connsiteX281" fmla="*/ 97312 w 1732033"/>
              <a:gd name="connsiteY281" fmla="*/ 1445027 h 2115981"/>
              <a:gd name="connsiteX282" fmla="*/ 138742 w 1732033"/>
              <a:gd name="connsiteY282" fmla="*/ 1435713 h 2115981"/>
              <a:gd name="connsiteX283" fmla="*/ 197836 w 1732033"/>
              <a:gd name="connsiteY283" fmla="*/ 1359276 h 2115981"/>
              <a:gd name="connsiteX284" fmla="*/ 238303 w 1732033"/>
              <a:gd name="connsiteY284" fmla="*/ 1309175 h 2115981"/>
              <a:gd name="connsiteX285" fmla="*/ 281017 w 1732033"/>
              <a:gd name="connsiteY285" fmla="*/ 1263249 h 2115981"/>
              <a:gd name="connsiteX286" fmla="*/ 296754 w 1732033"/>
              <a:gd name="connsiteY286" fmla="*/ 1249118 h 2115981"/>
              <a:gd name="connsiteX287" fmla="*/ 1200829 w 1732033"/>
              <a:gd name="connsiteY287" fmla="*/ 1247190 h 2115981"/>
              <a:gd name="connsiteX288" fmla="*/ 1224274 w 1732033"/>
              <a:gd name="connsiteY288" fmla="*/ 1271598 h 2115981"/>
              <a:gd name="connsiteX289" fmla="*/ 1200829 w 1732033"/>
              <a:gd name="connsiteY289" fmla="*/ 1247190 h 2115981"/>
              <a:gd name="connsiteX290" fmla="*/ 525744 w 1732033"/>
              <a:gd name="connsiteY290" fmla="*/ 1245584 h 2115981"/>
              <a:gd name="connsiteX291" fmla="*/ 527992 w 1732033"/>
              <a:gd name="connsiteY291" fmla="*/ 1249438 h 2115981"/>
              <a:gd name="connsiteX292" fmla="*/ 524459 w 1732033"/>
              <a:gd name="connsiteY292" fmla="*/ 1252649 h 2115981"/>
              <a:gd name="connsiteX293" fmla="*/ 521569 w 1732033"/>
              <a:gd name="connsiteY293" fmla="*/ 1249117 h 2115981"/>
              <a:gd name="connsiteX294" fmla="*/ 525744 w 1732033"/>
              <a:gd name="connsiteY294" fmla="*/ 1245584 h 2115981"/>
              <a:gd name="connsiteX295" fmla="*/ 569743 w 1732033"/>
              <a:gd name="connsiteY295" fmla="*/ 1244621 h 2115981"/>
              <a:gd name="connsiteX296" fmla="*/ 569101 w 1732033"/>
              <a:gd name="connsiteY296" fmla="*/ 1282197 h 2115981"/>
              <a:gd name="connsiteX297" fmla="*/ 579378 w 1732033"/>
              <a:gd name="connsiteY297" fmla="*/ 1260358 h 2115981"/>
              <a:gd name="connsiteX298" fmla="*/ 585159 w 1732033"/>
              <a:gd name="connsiteY298" fmla="*/ 1274489 h 2115981"/>
              <a:gd name="connsiteX299" fmla="*/ 593831 w 1732033"/>
              <a:gd name="connsiteY299" fmla="*/ 1293117 h 2115981"/>
              <a:gd name="connsiteX300" fmla="*/ 593836 w 1732033"/>
              <a:gd name="connsiteY300" fmla="*/ 1293120 h 2115981"/>
              <a:gd name="connsiteX301" fmla="*/ 615027 w 1732033"/>
              <a:gd name="connsiteY301" fmla="*/ 1272562 h 2115981"/>
              <a:gd name="connsiteX302" fmla="*/ 620808 w 1732033"/>
              <a:gd name="connsiteY302" fmla="*/ 1269030 h 2115981"/>
              <a:gd name="connsiteX303" fmla="*/ 597363 w 1732033"/>
              <a:gd name="connsiteY303" fmla="*/ 1295365 h 2115981"/>
              <a:gd name="connsiteX304" fmla="*/ 597364 w 1732033"/>
              <a:gd name="connsiteY304" fmla="*/ 1295365 h 2115981"/>
              <a:gd name="connsiteX305" fmla="*/ 579699 w 1732033"/>
              <a:gd name="connsiteY305" fmla="*/ 1306605 h 2115981"/>
              <a:gd name="connsiteX306" fmla="*/ 566531 w 1732033"/>
              <a:gd name="connsiteY306" fmla="*/ 1303715 h 2115981"/>
              <a:gd name="connsiteX307" fmla="*/ 557860 w 1732033"/>
              <a:gd name="connsiteY307" fmla="*/ 1342897 h 2115981"/>
              <a:gd name="connsiteX308" fmla="*/ 564283 w 1732033"/>
              <a:gd name="connsiteY308" fmla="*/ 1293759 h 2115981"/>
              <a:gd name="connsiteX309" fmla="*/ 566531 w 1732033"/>
              <a:gd name="connsiteY309" fmla="*/ 1277380 h 2115981"/>
              <a:gd name="connsiteX310" fmla="*/ 569743 w 1732033"/>
              <a:gd name="connsiteY310" fmla="*/ 1244621 h 2115981"/>
              <a:gd name="connsiteX311" fmla="*/ 646181 w 1732033"/>
              <a:gd name="connsiteY311" fmla="*/ 1243015 h 2115981"/>
              <a:gd name="connsiteX312" fmla="*/ 648108 w 1732033"/>
              <a:gd name="connsiteY312" fmla="*/ 1246869 h 2115981"/>
              <a:gd name="connsiteX313" fmla="*/ 643291 w 1732033"/>
              <a:gd name="connsiteY313" fmla="*/ 1246547 h 2115981"/>
              <a:gd name="connsiteX314" fmla="*/ 636546 w 1732033"/>
              <a:gd name="connsiteY314" fmla="*/ 1252007 h 2115981"/>
              <a:gd name="connsiteX315" fmla="*/ 630444 w 1732033"/>
              <a:gd name="connsiteY315" fmla="*/ 1258752 h 2115981"/>
              <a:gd name="connsiteX316" fmla="*/ 640721 w 1732033"/>
              <a:gd name="connsiteY316" fmla="*/ 1243336 h 2115981"/>
              <a:gd name="connsiteX317" fmla="*/ 646181 w 1732033"/>
              <a:gd name="connsiteY317" fmla="*/ 1243015 h 2115981"/>
              <a:gd name="connsiteX318" fmla="*/ 1045064 w 1732033"/>
              <a:gd name="connsiteY318" fmla="*/ 1240125 h 2115981"/>
              <a:gd name="connsiteX319" fmla="*/ 1049239 w 1732033"/>
              <a:gd name="connsiteY319" fmla="*/ 1244621 h 2115981"/>
              <a:gd name="connsiteX320" fmla="*/ 1045385 w 1732033"/>
              <a:gd name="connsiteY320" fmla="*/ 1248154 h 2115981"/>
              <a:gd name="connsiteX321" fmla="*/ 1041210 w 1732033"/>
              <a:gd name="connsiteY321" fmla="*/ 1244621 h 2115981"/>
              <a:gd name="connsiteX322" fmla="*/ 1045064 w 1732033"/>
              <a:gd name="connsiteY322" fmla="*/ 1240125 h 2115981"/>
              <a:gd name="connsiteX323" fmla="*/ 1142057 w 1732033"/>
              <a:gd name="connsiteY323" fmla="*/ 1233701 h 2115981"/>
              <a:gd name="connsiteX324" fmla="*/ 1148480 w 1732033"/>
              <a:gd name="connsiteY324" fmla="*/ 1233701 h 2115981"/>
              <a:gd name="connsiteX325" fmla="*/ 1177064 w 1732033"/>
              <a:gd name="connsiteY325" fmla="*/ 1260037 h 2115981"/>
              <a:gd name="connsiteX326" fmla="*/ 1176743 w 1732033"/>
              <a:gd name="connsiteY326" fmla="*/ 1263891 h 2115981"/>
              <a:gd name="connsiteX327" fmla="*/ 1143984 w 1732033"/>
              <a:gd name="connsiteY327" fmla="*/ 1238840 h 2115981"/>
              <a:gd name="connsiteX328" fmla="*/ 1142057 w 1732033"/>
              <a:gd name="connsiteY328" fmla="*/ 1233701 h 2115981"/>
              <a:gd name="connsiteX329" fmla="*/ 1076218 w 1732033"/>
              <a:gd name="connsiteY329" fmla="*/ 1231454 h 2115981"/>
              <a:gd name="connsiteX330" fmla="*/ 1086151 w 1732033"/>
              <a:gd name="connsiteY330" fmla="*/ 1239835 h 2115981"/>
              <a:gd name="connsiteX331" fmla="*/ 1086174 w 1732033"/>
              <a:gd name="connsiteY331" fmla="*/ 1239804 h 2115981"/>
              <a:gd name="connsiteX332" fmla="*/ 1086311 w 1732033"/>
              <a:gd name="connsiteY332" fmla="*/ 1239970 h 2115981"/>
              <a:gd name="connsiteX333" fmla="*/ 1086496 w 1732033"/>
              <a:gd name="connsiteY333" fmla="*/ 1240126 h 2115981"/>
              <a:gd name="connsiteX334" fmla="*/ 1086461 w 1732033"/>
              <a:gd name="connsiteY334" fmla="*/ 1240152 h 2115981"/>
              <a:gd name="connsiteX335" fmla="*/ 1096773 w 1732033"/>
              <a:gd name="connsiteY335" fmla="*/ 1252651 h 2115981"/>
              <a:gd name="connsiteX336" fmla="*/ 1085211 w 1732033"/>
              <a:gd name="connsiteY336" fmla="*/ 1241089 h 2115981"/>
              <a:gd name="connsiteX337" fmla="*/ 1076218 w 1732033"/>
              <a:gd name="connsiteY337" fmla="*/ 1231454 h 2115981"/>
              <a:gd name="connsiteX338" fmla="*/ 1056306 w 1732033"/>
              <a:gd name="connsiteY338" fmla="*/ 1213147 h 2115981"/>
              <a:gd name="connsiteX339" fmla="*/ 1066905 w 1732033"/>
              <a:gd name="connsiteY339" fmla="*/ 1220212 h 2115981"/>
              <a:gd name="connsiteX340" fmla="*/ 1056306 w 1732033"/>
              <a:gd name="connsiteY340" fmla="*/ 1213147 h 2115981"/>
              <a:gd name="connsiteX341" fmla="*/ 1143983 w 1732033"/>
              <a:gd name="connsiteY341" fmla="*/ 1196125 h 2115981"/>
              <a:gd name="connsiteX342" fmla="*/ 1157794 w 1732033"/>
              <a:gd name="connsiteY342" fmla="*/ 1211541 h 2115981"/>
              <a:gd name="connsiteX343" fmla="*/ 1147516 w 1732033"/>
              <a:gd name="connsiteY343" fmla="*/ 1222140 h 2115981"/>
              <a:gd name="connsiteX344" fmla="*/ 1132422 w 1732033"/>
              <a:gd name="connsiteY344" fmla="*/ 1205760 h 2115981"/>
              <a:gd name="connsiteX345" fmla="*/ 1143983 w 1732033"/>
              <a:gd name="connsiteY345" fmla="*/ 1196125 h 2115981"/>
              <a:gd name="connsiteX346" fmla="*/ 188843 w 1732033"/>
              <a:gd name="connsiteY346" fmla="*/ 1185166 h 2115981"/>
              <a:gd name="connsiteX347" fmla="*/ 193660 w 1732033"/>
              <a:gd name="connsiteY347" fmla="*/ 1186812 h 2115981"/>
              <a:gd name="connsiteX348" fmla="*/ 187558 w 1732033"/>
              <a:gd name="connsiteY348" fmla="*/ 1195162 h 2115981"/>
              <a:gd name="connsiteX349" fmla="*/ 149661 w 1732033"/>
              <a:gd name="connsiteY349" fmla="*/ 1221176 h 2115981"/>
              <a:gd name="connsiteX350" fmla="*/ 140668 w 1732033"/>
              <a:gd name="connsiteY350" fmla="*/ 1236271 h 2115981"/>
              <a:gd name="connsiteX351" fmla="*/ 146369 w 1732033"/>
              <a:gd name="connsiteY351" fmla="*/ 1240125 h 2115981"/>
              <a:gd name="connsiteX352" fmla="*/ 154251 w 1732033"/>
              <a:gd name="connsiteY352" fmla="*/ 1241062 h 2115981"/>
              <a:gd name="connsiteX353" fmla="*/ 155122 w 1732033"/>
              <a:gd name="connsiteY353" fmla="*/ 1240767 h 2115981"/>
              <a:gd name="connsiteX354" fmla="*/ 167326 w 1732033"/>
              <a:gd name="connsiteY354" fmla="*/ 1239482 h 2115981"/>
              <a:gd name="connsiteX355" fmla="*/ 196874 w 1732033"/>
              <a:gd name="connsiteY355" fmla="*/ 1231132 h 2115981"/>
              <a:gd name="connsiteX356" fmla="*/ 138100 w 1732033"/>
              <a:gd name="connsiteY356" fmla="*/ 1295043 h 2115981"/>
              <a:gd name="connsiteX357" fmla="*/ 159939 w 1732033"/>
              <a:gd name="connsiteY357" fmla="*/ 1268387 h 2115981"/>
              <a:gd name="connsiteX358" fmla="*/ 178888 w 1732033"/>
              <a:gd name="connsiteY358" fmla="*/ 1247833 h 2115981"/>
              <a:gd name="connsiteX359" fmla="*/ 180494 w 1732033"/>
              <a:gd name="connsiteY359" fmla="*/ 1243336 h 2115981"/>
              <a:gd name="connsiteX360" fmla="*/ 175677 w 1732033"/>
              <a:gd name="connsiteY360" fmla="*/ 1242373 h 2115981"/>
              <a:gd name="connsiteX361" fmla="*/ 159699 w 1732033"/>
              <a:gd name="connsiteY361" fmla="*/ 1243858 h 2115981"/>
              <a:gd name="connsiteX362" fmla="*/ 150634 w 1732033"/>
              <a:gd name="connsiteY362" fmla="*/ 1243177 h 2115981"/>
              <a:gd name="connsiteX363" fmla="*/ 149380 w 1732033"/>
              <a:gd name="connsiteY363" fmla="*/ 1243859 h 2115981"/>
              <a:gd name="connsiteX364" fmla="*/ 143559 w 1732033"/>
              <a:gd name="connsiteY364" fmla="*/ 1243016 h 2115981"/>
              <a:gd name="connsiteX365" fmla="*/ 119793 w 1732033"/>
              <a:gd name="connsiteY365" fmla="*/ 1247191 h 2115981"/>
              <a:gd name="connsiteX366" fmla="*/ 91530 w 1732033"/>
              <a:gd name="connsiteY366" fmla="*/ 1256183 h 2115981"/>
              <a:gd name="connsiteX367" fmla="*/ 76436 w 1732033"/>
              <a:gd name="connsiteY367" fmla="*/ 1264533 h 2115981"/>
              <a:gd name="connsiteX368" fmla="*/ 41868 w 1732033"/>
              <a:gd name="connsiteY368" fmla="*/ 1288417 h 2115981"/>
              <a:gd name="connsiteX369" fmla="*/ 42072 w 1732033"/>
              <a:gd name="connsiteY369" fmla="*/ 1288621 h 2115981"/>
              <a:gd name="connsiteX370" fmla="*/ 0 w 1732033"/>
              <a:gd name="connsiteY370" fmla="*/ 1309817 h 2115981"/>
              <a:gd name="connsiteX371" fmla="*/ 40145 w 1732033"/>
              <a:gd name="connsiteY371" fmla="*/ 1286694 h 2115981"/>
              <a:gd name="connsiteX372" fmla="*/ 40144 w 1732033"/>
              <a:gd name="connsiteY372" fmla="*/ 1286694 h 2115981"/>
              <a:gd name="connsiteX373" fmla="*/ 85750 w 1732033"/>
              <a:gd name="connsiteY373" fmla="*/ 1247512 h 2115981"/>
              <a:gd name="connsiteX374" fmla="*/ 132318 w 1732033"/>
              <a:gd name="connsiteY374" fmla="*/ 1219250 h 2115981"/>
              <a:gd name="connsiteX375" fmla="*/ 139063 w 1732033"/>
              <a:gd name="connsiteY375" fmla="*/ 1215717 h 2115981"/>
              <a:gd name="connsiteX376" fmla="*/ 182419 w 1732033"/>
              <a:gd name="connsiteY376" fmla="*/ 1187454 h 2115981"/>
              <a:gd name="connsiteX377" fmla="*/ 183062 w 1732033"/>
              <a:gd name="connsiteY377" fmla="*/ 1187133 h 2115981"/>
              <a:gd name="connsiteX378" fmla="*/ 188843 w 1732033"/>
              <a:gd name="connsiteY378" fmla="*/ 1185166 h 2115981"/>
              <a:gd name="connsiteX379" fmla="*/ 518999 w 1732033"/>
              <a:gd name="connsiteY379" fmla="*/ 1177819 h 2115981"/>
              <a:gd name="connsiteX380" fmla="*/ 520926 w 1732033"/>
              <a:gd name="connsiteY380" fmla="*/ 1179104 h 2115981"/>
              <a:gd name="connsiteX381" fmla="*/ 517715 w 1732033"/>
              <a:gd name="connsiteY381" fmla="*/ 1185848 h 2115981"/>
              <a:gd name="connsiteX382" fmla="*/ 516109 w 1732033"/>
              <a:gd name="connsiteY382" fmla="*/ 1187775 h 2115981"/>
              <a:gd name="connsiteX383" fmla="*/ 516099 w 1732033"/>
              <a:gd name="connsiteY383" fmla="*/ 1187736 h 2115981"/>
              <a:gd name="connsiteX384" fmla="*/ 515867 w 1732033"/>
              <a:gd name="connsiteY384" fmla="*/ 1195885 h 2115981"/>
              <a:gd name="connsiteX385" fmla="*/ 511291 w 1732033"/>
              <a:gd name="connsiteY385" fmla="*/ 1204797 h 2115981"/>
              <a:gd name="connsiteX386" fmla="*/ 516066 w 1732033"/>
              <a:gd name="connsiteY386" fmla="*/ 1187603 h 2115981"/>
              <a:gd name="connsiteX387" fmla="*/ 515467 w 1732033"/>
              <a:gd name="connsiteY387" fmla="*/ 1185206 h 2115981"/>
              <a:gd name="connsiteX388" fmla="*/ 518999 w 1732033"/>
              <a:gd name="connsiteY388" fmla="*/ 1177819 h 2115981"/>
              <a:gd name="connsiteX389" fmla="*/ 63912 w 1732033"/>
              <a:gd name="connsiteY389" fmla="*/ 1168185 h 2115981"/>
              <a:gd name="connsiteX390" fmla="*/ 57488 w 1732033"/>
              <a:gd name="connsiteY390" fmla="*/ 1175572 h 2115981"/>
              <a:gd name="connsiteX391" fmla="*/ 51065 w 1732033"/>
              <a:gd name="connsiteY391" fmla="*/ 1175893 h 2115981"/>
              <a:gd name="connsiteX392" fmla="*/ 53955 w 1732033"/>
              <a:gd name="connsiteY392" fmla="*/ 1170433 h 2115981"/>
              <a:gd name="connsiteX393" fmla="*/ 63912 w 1732033"/>
              <a:gd name="connsiteY393" fmla="*/ 1168185 h 2115981"/>
              <a:gd name="connsiteX394" fmla="*/ 850520 w 1732033"/>
              <a:gd name="connsiteY394" fmla="*/ 1163608 h 2115981"/>
              <a:gd name="connsiteX395" fmla="*/ 847228 w 1732033"/>
              <a:gd name="connsiteY395" fmla="*/ 1172359 h 2115981"/>
              <a:gd name="connsiteX396" fmla="*/ 843696 w 1732033"/>
              <a:gd name="connsiteY396" fmla="*/ 1234986 h 2115981"/>
              <a:gd name="connsiteX397" fmla="*/ 849798 w 1732033"/>
              <a:gd name="connsiteY397" fmla="*/ 1250402 h 2115981"/>
              <a:gd name="connsiteX398" fmla="*/ 869710 w 1732033"/>
              <a:gd name="connsiteY398" fmla="*/ 1270956 h 2115981"/>
              <a:gd name="connsiteX399" fmla="*/ 874206 w 1732033"/>
              <a:gd name="connsiteY399" fmla="*/ 1274168 h 2115981"/>
              <a:gd name="connsiteX400" fmla="*/ 877738 w 1732033"/>
              <a:gd name="connsiteY400" fmla="*/ 1277058 h 2115981"/>
              <a:gd name="connsiteX401" fmla="*/ 879986 w 1732033"/>
              <a:gd name="connsiteY401" fmla="*/ 1276095 h 2115981"/>
              <a:gd name="connsiteX402" fmla="*/ 886089 w 1732033"/>
              <a:gd name="connsiteY402" fmla="*/ 1272562 h 2115981"/>
              <a:gd name="connsiteX403" fmla="*/ 895081 w 1732033"/>
              <a:gd name="connsiteY403" fmla="*/ 1261321 h 2115981"/>
              <a:gd name="connsiteX404" fmla="*/ 894761 w 1732033"/>
              <a:gd name="connsiteY404" fmla="*/ 1220855 h 2115981"/>
              <a:gd name="connsiteX405" fmla="*/ 892191 w 1732033"/>
              <a:gd name="connsiteY405" fmla="*/ 1200300 h 2115981"/>
              <a:gd name="connsiteX406" fmla="*/ 882556 w 1732033"/>
              <a:gd name="connsiteY406" fmla="*/ 1189060 h 2115981"/>
              <a:gd name="connsiteX407" fmla="*/ 860074 w 1732033"/>
              <a:gd name="connsiteY407" fmla="*/ 1164972 h 2115981"/>
              <a:gd name="connsiteX408" fmla="*/ 850520 w 1732033"/>
              <a:gd name="connsiteY408" fmla="*/ 1163608 h 2115981"/>
              <a:gd name="connsiteX409" fmla="*/ 588283 w 1732033"/>
              <a:gd name="connsiteY409" fmla="*/ 1161098 h 2115981"/>
              <a:gd name="connsiteX410" fmla="*/ 588243 w 1732033"/>
              <a:gd name="connsiteY410" fmla="*/ 1161232 h 2115981"/>
              <a:gd name="connsiteX411" fmla="*/ 588311 w 1732033"/>
              <a:gd name="connsiteY411" fmla="*/ 1161173 h 2115981"/>
              <a:gd name="connsiteX412" fmla="*/ 764529 w 1732033"/>
              <a:gd name="connsiteY412" fmla="*/ 1156462 h 2115981"/>
              <a:gd name="connsiteX413" fmla="*/ 755054 w 1732033"/>
              <a:gd name="connsiteY413" fmla="*/ 1157586 h 2115981"/>
              <a:gd name="connsiteX414" fmla="*/ 754827 w 1732033"/>
              <a:gd name="connsiteY414" fmla="*/ 1157894 h 2115981"/>
              <a:gd name="connsiteX415" fmla="*/ 754733 w 1732033"/>
              <a:gd name="connsiteY415" fmla="*/ 1157907 h 2115981"/>
              <a:gd name="connsiteX416" fmla="*/ 752806 w 1732033"/>
              <a:gd name="connsiteY416" fmla="*/ 1170111 h 2115981"/>
              <a:gd name="connsiteX417" fmla="*/ 756339 w 1732033"/>
              <a:gd name="connsiteY417" fmla="*/ 1191629 h 2115981"/>
              <a:gd name="connsiteX418" fmla="*/ 771113 w 1732033"/>
              <a:gd name="connsiteY418" fmla="*/ 1196125 h 2115981"/>
              <a:gd name="connsiteX419" fmla="*/ 778700 w 1732033"/>
              <a:gd name="connsiteY419" fmla="*/ 1192794 h 2115981"/>
              <a:gd name="connsiteX420" fmla="*/ 778824 w 1732033"/>
              <a:gd name="connsiteY420" fmla="*/ 1192506 h 2115981"/>
              <a:gd name="connsiteX421" fmla="*/ 778901 w 1732033"/>
              <a:gd name="connsiteY421" fmla="*/ 1192472 h 2115981"/>
              <a:gd name="connsiteX422" fmla="*/ 782032 w 1732033"/>
              <a:gd name="connsiteY422" fmla="*/ 1185527 h 2115981"/>
              <a:gd name="connsiteX423" fmla="*/ 777857 w 1732033"/>
              <a:gd name="connsiteY423" fmla="*/ 1169790 h 2115981"/>
              <a:gd name="connsiteX424" fmla="*/ 773039 w 1732033"/>
              <a:gd name="connsiteY424" fmla="*/ 1160155 h 2115981"/>
              <a:gd name="connsiteX425" fmla="*/ 764529 w 1732033"/>
              <a:gd name="connsiteY425" fmla="*/ 1156462 h 2115981"/>
              <a:gd name="connsiteX426" fmla="*/ 1045065 w 1732033"/>
              <a:gd name="connsiteY426" fmla="*/ 1155658 h 2115981"/>
              <a:gd name="connsiteX427" fmla="*/ 1074934 w 1732033"/>
              <a:gd name="connsiteY427" fmla="*/ 1170111 h 2115981"/>
              <a:gd name="connsiteX428" fmla="*/ 1044744 w 1732033"/>
              <a:gd name="connsiteY428" fmla="*/ 1159512 h 2115981"/>
              <a:gd name="connsiteX429" fmla="*/ 1045065 w 1732033"/>
              <a:gd name="connsiteY429" fmla="*/ 1155658 h 2115981"/>
              <a:gd name="connsiteX430" fmla="*/ 89604 w 1732033"/>
              <a:gd name="connsiteY430" fmla="*/ 1155338 h 2115981"/>
              <a:gd name="connsiteX431" fmla="*/ 77721 w 1732033"/>
              <a:gd name="connsiteY431" fmla="*/ 1162082 h 2115981"/>
              <a:gd name="connsiteX432" fmla="*/ 89604 w 1732033"/>
              <a:gd name="connsiteY432" fmla="*/ 1155338 h 2115981"/>
              <a:gd name="connsiteX433" fmla="*/ 583491 w 1732033"/>
              <a:gd name="connsiteY433" fmla="*/ 1149078 h 2115981"/>
              <a:gd name="connsiteX434" fmla="*/ 583454 w 1732033"/>
              <a:gd name="connsiteY434" fmla="*/ 1149137 h 2115981"/>
              <a:gd name="connsiteX435" fmla="*/ 588304 w 1732033"/>
              <a:gd name="connsiteY435" fmla="*/ 1153987 h 2115981"/>
              <a:gd name="connsiteX436" fmla="*/ 588353 w 1732033"/>
              <a:gd name="connsiteY436" fmla="*/ 1153729 h 2115981"/>
              <a:gd name="connsiteX437" fmla="*/ 875169 w 1732033"/>
              <a:gd name="connsiteY437" fmla="*/ 1144418 h 2115981"/>
              <a:gd name="connsiteX438" fmla="*/ 873884 w 1732033"/>
              <a:gd name="connsiteY438" fmla="*/ 1145382 h 2115981"/>
              <a:gd name="connsiteX439" fmla="*/ 873884 w 1732033"/>
              <a:gd name="connsiteY439" fmla="*/ 1155338 h 2115981"/>
              <a:gd name="connsiteX440" fmla="*/ 887695 w 1732033"/>
              <a:gd name="connsiteY440" fmla="*/ 1162403 h 2115981"/>
              <a:gd name="connsiteX441" fmla="*/ 893315 w 1732033"/>
              <a:gd name="connsiteY441" fmla="*/ 1163688 h 2115981"/>
              <a:gd name="connsiteX442" fmla="*/ 893380 w 1732033"/>
              <a:gd name="connsiteY442" fmla="*/ 1163604 h 2115981"/>
              <a:gd name="connsiteX443" fmla="*/ 893756 w 1732033"/>
              <a:gd name="connsiteY443" fmla="*/ 1163688 h 2115981"/>
              <a:gd name="connsiteX444" fmla="*/ 896367 w 1732033"/>
              <a:gd name="connsiteY444" fmla="*/ 1160155 h 2115981"/>
              <a:gd name="connsiteX445" fmla="*/ 889301 w 1732033"/>
              <a:gd name="connsiteY445" fmla="*/ 1146024 h 2115981"/>
              <a:gd name="connsiteX446" fmla="*/ 888991 w 1732033"/>
              <a:gd name="connsiteY446" fmla="*/ 1146047 h 2115981"/>
              <a:gd name="connsiteX447" fmla="*/ 888979 w 1732033"/>
              <a:gd name="connsiteY447" fmla="*/ 1146024 h 2115981"/>
              <a:gd name="connsiteX448" fmla="*/ 888319 w 1732033"/>
              <a:gd name="connsiteY448" fmla="*/ 1146098 h 2115981"/>
              <a:gd name="connsiteX449" fmla="*/ 882395 w 1732033"/>
              <a:gd name="connsiteY449" fmla="*/ 1146546 h 2115981"/>
              <a:gd name="connsiteX450" fmla="*/ 875490 w 1732033"/>
              <a:gd name="connsiteY450" fmla="*/ 1144418 h 2115981"/>
              <a:gd name="connsiteX451" fmla="*/ 875392 w 1732033"/>
              <a:gd name="connsiteY451" fmla="*/ 1144492 h 2115981"/>
              <a:gd name="connsiteX452" fmla="*/ 1099341 w 1732033"/>
              <a:gd name="connsiteY452" fmla="*/ 1137995 h 2115981"/>
              <a:gd name="connsiteX453" fmla="*/ 1104159 w 1732033"/>
              <a:gd name="connsiteY453" fmla="*/ 1144419 h 2115981"/>
              <a:gd name="connsiteX454" fmla="*/ 1099020 w 1732033"/>
              <a:gd name="connsiteY454" fmla="*/ 1151806 h 2115981"/>
              <a:gd name="connsiteX455" fmla="*/ 1092275 w 1732033"/>
              <a:gd name="connsiteY455" fmla="*/ 1143455 h 2115981"/>
              <a:gd name="connsiteX456" fmla="*/ 1099341 w 1732033"/>
              <a:gd name="connsiteY456" fmla="*/ 1137995 h 2115981"/>
              <a:gd name="connsiteX457" fmla="*/ 1146232 w 1732033"/>
              <a:gd name="connsiteY457" fmla="*/ 1134462 h 2115981"/>
              <a:gd name="connsiteX458" fmla="*/ 1152655 w 1732033"/>
              <a:gd name="connsiteY458" fmla="*/ 1136068 h 2115981"/>
              <a:gd name="connsiteX459" fmla="*/ 1189589 w 1732033"/>
              <a:gd name="connsiteY459" fmla="*/ 1167863 h 2115981"/>
              <a:gd name="connsiteX460" fmla="*/ 1194406 w 1732033"/>
              <a:gd name="connsiteY460" fmla="*/ 1183600 h 2115981"/>
              <a:gd name="connsiteX461" fmla="*/ 1173210 w 1732033"/>
              <a:gd name="connsiteY461" fmla="*/ 1162082 h 2115981"/>
              <a:gd name="connsiteX462" fmla="*/ 1159721 w 1732033"/>
              <a:gd name="connsiteY462" fmla="*/ 1160476 h 2115981"/>
              <a:gd name="connsiteX463" fmla="*/ 1155867 w 1732033"/>
              <a:gd name="connsiteY463" fmla="*/ 1159513 h 2115981"/>
              <a:gd name="connsiteX464" fmla="*/ 1144305 w 1732033"/>
              <a:gd name="connsiteY464" fmla="*/ 1141528 h 2115981"/>
              <a:gd name="connsiteX465" fmla="*/ 1146232 w 1732033"/>
              <a:gd name="connsiteY465" fmla="*/ 1134462 h 2115981"/>
              <a:gd name="connsiteX466" fmla="*/ 592224 w 1732033"/>
              <a:gd name="connsiteY466" fmla="*/ 1133178 h 2115981"/>
              <a:gd name="connsiteX467" fmla="*/ 591210 w 1732033"/>
              <a:gd name="connsiteY467" fmla="*/ 1135043 h 2115981"/>
              <a:gd name="connsiteX468" fmla="*/ 591190 w 1732033"/>
              <a:gd name="connsiteY468" fmla="*/ 1138669 h 2115981"/>
              <a:gd name="connsiteX469" fmla="*/ 861038 w 1732033"/>
              <a:gd name="connsiteY469" fmla="*/ 1128360 h 2115981"/>
              <a:gd name="connsiteX470" fmla="*/ 855578 w 1732033"/>
              <a:gd name="connsiteY470" fmla="*/ 1132535 h 2115981"/>
              <a:gd name="connsiteX471" fmla="*/ 855653 w 1732033"/>
              <a:gd name="connsiteY471" fmla="*/ 1133042 h 2115981"/>
              <a:gd name="connsiteX472" fmla="*/ 855578 w 1732033"/>
              <a:gd name="connsiteY472" fmla="*/ 1133178 h 2115981"/>
              <a:gd name="connsiteX473" fmla="*/ 866177 w 1732033"/>
              <a:gd name="connsiteY473" fmla="*/ 1151162 h 2115981"/>
              <a:gd name="connsiteX474" fmla="*/ 869388 w 1732033"/>
              <a:gd name="connsiteY474" fmla="*/ 1148593 h 2115981"/>
              <a:gd name="connsiteX475" fmla="*/ 869172 w 1732033"/>
              <a:gd name="connsiteY475" fmla="*/ 1148124 h 2115981"/>
              <a:gd name="connsiteX476" fmla="*/ 869388 w 1732033"/>
              <a:gd name="connsiteY476" fmla="*/ 1147951 h 2115981"/>
              <a:gd name="connsiteX477" fmla="*/ 867462 w 1732033"/>
              <a:gd name="connsiteY477" fmla="*/ 1143776 h 2115981"/>
              <a:gd name="connsiteX478" fmla="*/ 862873 w 1732033"/>
              <a:gd name="connsiteY478" fmla="*/ 1141634 h 2115981"/>
              <a:gd name="connsiteX479" fmla="*/ 864571 w 1732033"/>
              <a:gd name="connsiteY479" fmla="*/ 1137032 h 2115981"/>
              <a:gd name="connsiteX480" fmla="*/ 864561 w 1732033"/>
              <a:gd name="connsiteY480" fmla="*/ 1136416 h 2115981"/>
              <a:gd name="connsiteX481" fmla="*/ 864571 w 1732033"/>
              <a:gd name="connsiteY481" fmla="*/ 1136389 h 2115981"/>
              <a:gd name="connsiteX482" fmla="*/ 864554 w 1732033"/>
              <a:gd name="connsiteY482" fmla="*/ 1135961 h 2115981"/>
              <a:gd name="connsiteX483" fmla="*/ 864491 w 1732033"/>
              <a:gd name="connsiteY483" fmla="*/ 1132054 h 2115981"/>
              <a:gd name="connsiteX484" fmla="*/ 864393 w 1732033"/>
              <a:gd name="connsiteY484" fmla="*/ 1131966 h 2115981"/>
              <a:gd name="connsiteX485" fmla="*/ 864370 w 1732033"/>
              <a:gd name="connsiteY485" fmla="*/ 1131411 h 2115981"/>
              <a:gd name="connsiteX486" fmla="*/ 861038 w 1732033"/>
              <a:gd name="connsiteY486" fmla="*/ 1128360 h 2115981"/>
              <a:gd name="connsiteX487" fmla="*/ 526065 w 1732033"/>
              <a:gd name="connsiteY487" fmla="*/ 1126754 h 2115981"/>
              <a:gd name="connsiteX488" fmla="*/ 524781 w 1732033"/>
              <a:gd name="connsiteY488" fmla="*/ 1146988 h 2115981"/>
              <a:gd name="connsiteX489" fmla="*/ 521569 w 1732033"/>
              <a:gd name="connsiteY489" fmla="*/ 1152768 h 2115981"/>
              <a:gd name="connsiteX490" fmla="*/ 516430 w 1732033"/>
              <a:gd name="connsiteY490" fmla="*/ 1149878 h 2115981"/>
              <a:gd name="connsiteX491" fmla="*/ 516752 w 1732033"/>
              <a:gd name="connsiteY491" fmla="*/ 1145061 h 2115981"/>
              <a:gd name="connsiteX492" fmla="*/ 526065 w 1732033"/>
              <a:gd name="connsiteY492" fmla="*/ 1126754 h 2115981"/>
              <a:gd name="connsiteX493" fmla="*/ 911541 w 1732033"/>
              <a:gd name="connsiteY493" fmla="*/ 1124546 h 2115981"/>
              <a:gd name="connsiteX494" fmla="*/ 907607 w 1732033"/>
              <a:gd name="connsiteY494" fmla="*/ 1124827 h 2115981"/>
              <a:gd name="connsiteX495" fmla="*/ 903672 w 1732033"/>
              <a:gd name="connsiteY495" fmla="*/ 1126633 h 2115981"/>
              <a:gd name="connsiteX496" fmla="*/ 903624 w 1732033"/>
              <a:gd name="connsiteY496" fmla="*/ 1127054 h 2115981"/>
              <a:gd name="connsiteX497" fmla="*/ 903351 w 1732033"/>
              <a:gd name="connsiteY497" fmla="*/ 1127196 h 2115981"/>
              <a:gd name="connsiteX498" fmla="*/ 902789 w 1732033"/>
              <a:gd name="connsiteY498" fmla="*/ 1131893 h 2115981"/>
              <a:gd name="connsiteX499" fmla="*/ 902348 w 1732033"/>
              <a:gd name="connsiteY499" fmla="*/ 1137312 h 2115981"/>
              <a:gd name="connsiteX500" fmla="*/ 898605 w 1732033"/>
              <a:gd name="connsiteY500" fmla="*/ 1141204 h 2115981"/>
              <a:gd name="connsiteX501" fmla="*/ 893837 w 1732033"/>
              <a:gd name="connsiteY501" fmla="*/ 1140282 h 2115981"/>
              <a:gd name="connsiteX502" fmla="*/ 889301 w 1732033"/>
              <a:gd name="connsiteY502" fmla="*/ 1136710 h 2115981"/>
              <a:gd name="connsiteX503" fmla="*/ 889675 w 1732033"/>
              <a:gd name="connsiteY503" fmla="*/ 1137561 h 2115981"/>
              <a:gd name="connsiteX504" fmla="*/ 888979 w 1732033"/>
              <a:gd name="connsiteY504" fmla="*/ 1137032 h 2115981"/>
              <a:gd name="connsiteX505" fmla="*/ 903753 w 1732033"/>
              <a:gd name="connsiteY505" fmla="*/ 1164330 h 2115981"/>
              <a:gd name="connsiteX506" fmla="*/ 911461 w 1732033"/>
              <a:gd name="connsiteY506" fmla="*/ 1165936 h 2115981"/>
              <a:gd name="connsiteX507" fmla="*/ 915114 w 1732033"/>
              <a:gd name="connsiteY507" fmla="*/ 1163046 h 2115981"/>
              <a:gd name="connsiteX508" fmla="*/ 915122 w 1732033"/>
              <a:gd name="connsiteY508" fmla="*/ 1162971 h 2115981"/>
              <a:gd name="connsiteX509" fmla="*/ 915435 w 1732033"/>
              <a:gd name="connsiteY509" fmla="*/ 1162724 h 2115981"/>
              <a:gd name="connsiteX510" fmla="*/ 915957 w 1732033"/>
              <a:gd name="connsiteY510" fmla="*/ 1157906 h 2115981"/>
              <a:gd name="connsiteX511" fmla="*/ 915957 w 1732033"/>
              <a:gd name="connsiteY511" fmla="*/ 1150198 h 2115981"/>
              <a:gd name="connsiteX512" fmla="*/ 916599 w 1732033"/>
              <a:gd name="connsiteY512" fmla="*/ 1131892 h 2115981"/>
              <a:gd name="connsiteX513" fmla="*/ 912103 w 1732033"/>
              <a:gd name="connsiteY513" fmla="*/ 1128359 h 2115981"/>
              <a:gd name="connsiteX514" fmla="*/ 911541 w 1732033"/>
              <a:gd name="connsiteY514" fmla="*/ 1124546 h 2115981"/>
              <a:gd name="connsiteX515" fmla="*/ 538269 w 1732033"/>
              <a:gd name="connsiteY515" fmla="*/ 1120652 h 2115981"/>
              <a:gd name="connsiteX516" fmla="*/ 540196 w 1732033"/>
              <a:gd name="connsiteY516" fmla="*/ 1121616 h 2115981"/>
              <a:gd name="connsiteX517" fmla="*/ 536342 w 1732033"/>
              <a:gd name="connsiteY517" fmla="*/ 1129966 h 2115981"/>
              <a:gd name="connsiteX518" fmla="*/ 538269 w 1732033"/>
              <a:gd name="connsiteY518" fmla="*/ 1120652 h 2115981"/>
              <a:gd name="connsiteX519" fmla="*/ 606998 w 1732033"/>
              <a:gd name="connsiteY519" fmla="*/ 1112302 h 2115981"/>
              <a:gd name="connsiteX520" fmla="*/ 604750 w 1732033"/>
              <a:gd name="connsiteY520" fmla="*/ 1124506 h 2115981"/>
              <a:gd name="connsiteX521" fmla="*/ 610852 w 1732033"/>
              <a:gd name="connsiteY521" fmla="*/ 1141849 h 2115981"/>
              <a:gd name="connsiteX522" fmla="*/ 610852 w 1732033"/>
              <a:gd name="connsiteY522" fmla="*/ 1145382 h 2115981"/>
              <a:gd name="connsiteX523" fmla="*/ 606356 w 1732033"/>
              <a:gd name="connsiteY523" fmla="*/ 1172038 h 2115981"/>
              <a:gd name="connsiteX524" fmla="*/ 606035 w 1732033"/>
              <a:gd name="connsiteY524" fmla="*/ 1174607 h 2115981"/>
              <a:gd name="connsiteX525" fmla="*/ 601860 w 1732033"/>
              <a:gd name="connsiteY525" fmla="*/ 1181352 h 2115981"/>
              <a:gd name="connsiteX526" fmla="*/ 598648 w 1732033"/>
              <a:gd name="connsiteY526" fmla="*/ 1174286 h 2115981"/>
              <a:gd name="connsiteX527" fmla="*/ 597042 w 1732033"/>
              <a:gd name="connsiteY527" fmla="*/ 1155659 h 2115981"/>
              <a:gd name="connsiteX528" fmla="*/ 592546 w 1732033"/>
              <a:gd name="connsiteY528" fmla="*/ 1164330 h 2115981"/>
              <a:gd name="connsiteX529" fmla="*/ 589859 w 1732033"/>
              <a:gd name="connsiteY529" fmla="*/ 1163353 h 2115981"/>
              <a:gd name="connsiteX530" fmla="*/ 587568 w 1732033"/>
              <a:gd name="connsiteY530" fmla="*/ 1175491 h 2115981"/>
              <a:gd name="connsiteX531" fmla="*/ 584220 w 1732033"/>
              <a:gd name="connsiteY531" fmla="*/ 1184977 h 2115981"/>
              <a:gd name="connsiteX532" fmla="*/ 586444 w 1732033"/>
              <a:gd name="connsiteY532" fmla="*/ 1189702 h 2115981"/>
              <a:gd name="connsiteX533" fmla="*/ 630443 w 1732033"/>
              <a:gd name="connsiteY533" fmla="*/ 1208009 h 2115981"/>
              <a:gd name="connsiteX534" fmla="*/ 647786 w 1732033"/>
              <a:gd name="connsiteY534" fmla="*/ 1177177 h 2115981"/>
              <a:gd name="connsiteX535" fmla="*/ 642326 w 1732033"/>
              <a:gd name="connsiteY535" fmla="*/ 1169790 h 2115981"/>
              <a:gd name="connsiteX536" fmla="*/ 612136 w 1732033"/>
              <a:gd name="connsiteY536" fmla="*/ 1136710 h 2115981"/>
              <a:gd name="connsiteX537" fmla="*/ 609246 w 1732033"/>
              <a:gd name="connsiteY537" fmla="*/ 1119367 h 2115981"/>
              <a:gd name="connsiteX538" fmla="*/ 606998 w 1732033"/>
              <a:gd name="connsiteY538" fmla="*/ 1112302 h 2115981"/>
              <a:gd name="connsiteX539" fmla="*/ 884162 w 1732033"/>
              <a:gd name="connsiteY539" fmla="*/ 1109732 h 2115981"/>
              <a:gd name="connsiteX540" fmla="*/ 884162 w 1732033"/>
              <a:gd name="connsiteY540" fmla="*/ 1109733 h 2115981"/>
              <a:gd name="connsiteX541" fmla="*/ 884162 w 1732033"/>
              <a:gd name="connsiteY541" fmla="*/ 1109733 h 2115981"/>
              <a:gd name="connsiteX542" fmla="*/ 889622 w 1732033"/>
              <a:gd name="connsiteY542" fmla="*/ 1107363 h 2115981"/>
              <a:gd name="connsiteX543" fmla="*/ 884609 w 1732033"/>
              <a:gd name="connsiteY543" fmla="*/ 1109538 h 2115981"/>
              <a:gd name="connsiteX544" fmla="*/ 884483 w 1732033"/>
              <a:gd name="connsiteY544" fmla="*/ 1109411 h 2115981"/>
              <a:gd name="connsiteX545" fmla="*/ 884536 w 1732033"/>
              <a:gd name="connsiteY545" fmla="*/ 1109570 h 2115981"/>
              <a:gd name="connsiteX546" fmla="*/ 884162 w 1732033"/>
              <a:gd name="connsiteY546" fmla="*/ 1109732 h 2115981"/>
              <a:gd name="connsiteX547" fmla="*/ 881753 w 1732033"/>
              <a:gd name="connsiteY547" fmla="*/ 1108889 h 2115981"/>
              <a:gd name="connsiteX548" fmla="*/ 880308 w 1732033"/>
              <a:gd name="connsiteY548" fmla="*/ 1110696 h 2115981"/>
              <a:gd name="connsiteX549" fmla="*/ 883840 w 1732033"/>
              <a:gd name="connsiteY549" fmla="*/ 1120009 h 2115981"/>
              <a:gd name="connsiteX550" fmla="*/ 887052 w 1732033"/>
              <a:gd name="connsiteY550" fmla="*/ 1120009 h 2115981"/>
              <a:gd name="connsiteX551" fmla="*/ 887088 w 1732033"/>
              <a:gd name="connsiteY551" fmla="*/ 1119688 h 2115981"/>
              <a:gd name="connsiteX552" fmla="*/ 887374 w 1732033"/>
              <a:gd name="connsiteY552" fmla="*/ 1119688 h 2115981"/>
              <a:gd name="connsiteX553" fmla="*/ 886089 w 1732033"/>
              <a:gd name="connsiteY553" fmla="*/ 1114229 h 2115981"/>
              <a:gd name="connsiteX554" fmla="*/ 884795 w 1732033"/>
              <a:gd name="connsiteY554" fmla="*/ 1110347 h 2115981"/>
              <a:gd name="connsiteX555" fmla="*/ 895081 w 1732033"/>
              <a:gd name="connsiteY555" fmla="*/ 1120330 h 2115981"/>
              <a:gd name="connsiteX556" fmla="*/ 900862 w 1732033"/>
              <a:gd name="connsiteY556" fmla="*/ 1123542 h 2115981"/>
              <a:gd name="connsiteX557" fmla="*/ 900977 w 1732033"/>
              <a:gd name="connsiteY557" fmla="*/ 1123427 h 2115981"/>
              <a:gd name="connsiteX558" fmla="*/ 901183 w 1732033"/>
              <a:gd name="connsiteY558" fmla="*/ 1123542 h 2115981"/>
              <a:gd name="connsiteX559" fmla="*/ 903432 w 1732033"/>
              <a:gd name="connsiteY559" fmla="*/ 1121294 h 2115981"/>
              <a:gd name="connsiteX560" fmla="*/ 899578 w 1732033"/>
              <a:gd name="connsiteY560" fmla="*/ 1117441 h 2115981"/>
              <a:gd name="connsiteX561" fmla="*/ 898794 w 1732033"/>
              <a:gd name="connsiteY561" fmla="*/ 1116862 h 2115981"/>
              <a:gd name="connsiteX562" fmla="*/ 894796 w 1732033"/>
              <a:gd name="connsiteY562" fmla="*/ 1111864 h 2115981"/>
              <a:gd name="connsiteX563" fmla="*/ 894439 w 1732033"/>
              <a:gd name="connsiteY563" fmla="*/ 1111017 h 2115981"/>
              <a:gd name="connsiteX564" fmla="*/ 894058 w 1732033"/>
              <a:gd name="connsiteY564" fmla="*/ 1110969 h 2115981"/>
              <a:gd name="connsiteX565" fmla="*/ 977942 w 1732033"/>
              <a:gd name="connsiteY565" fmla="*/ 1100739 h 2115981"/>
              <a:gd name="connsiteX566" fmla="*/ 977666 w 1732033"/>
              <a:gd name="connsiteY566" fmla="*/ 1101107 h 2115981"/>
              <a:gd name="connsiteX567" fmla="*/ 977620 w 1732033"/>
              <a:gd name="connsiteY567" fmla="*/ 1101060 h 2115981"/>
              <a:gd name="connsiteX568" fmla="*/ 974730 w 1732033"/>
              <a:gd name="connsiteY568" fmla="*/ 1104914 h 2115981"/>
              <a:gd name="connsiteX569" fmla="*/ 980832 w 1732033"/>
              <a:gd name="connsiteY569" fmla="*/ 1110374 h 2115981"/>
              <a:gd name="connsiteX570" fmla="*/ 984364 w 1732033"/>
              <a:gd name="connsiteY570" fmla="*/ 1107805 h 2115981"/>
              <a:gd name="connsiteX571" fmla="*/ 984314 w 1732033"/>
              <a:gd name="connsiteY571" fmla="*/ 1107755 h 2115981"/>
              <a:gd name="connsiteX572" fmla="*/ 984686 w 1732033"/>
              <a:gd name="connsiteY572" fmla="*/ 1107484 h 2115981"/>
              <a:gd name="connsiteX573" fmla="*/ 977942 w 1732033"/>
              <a:gd name="connsiteY573" fmla="*/ 1100739 h 2115981"/>
              <a:gd name="connsiteX574" fmla="*/ 942292 w 1732033"/>
              <a:gd name="connsiteY574" fmla="*/ 1100419 h 2115981"/>
              <a:gd name="connsiteX575" fmla="*/ 938759 w 1732033"/>
              <a:gd name="connsiteY575" fmla="*/ 1102345 h 2115981"/>
              <a:gd name="connsiteX576" fmla="*/ 948074 w 1732033"/>
              <a:gd name="connsiteY576" fmla="*/ 1120331 h 2115981"/>
              <a:gd name="connsiteX577" fmla="*/ 951526 w 1732033"/>
              <a:gd name="connsiteY577" fmla="*/ 1119448 h 2115981"/>
              <a:gd name="connsiteX578" fmla="*/ 951598 w 1732033"/>
              <a:gd name="connsiteY578" fmla="*/ 1116485 h 2115981"/>
              <a:gd name="connsiteX579" fmla="*/ 951606 w 1732033"/>
              <a:gd name="connsiteY579" fmla="*/ 1116477 h 2115981"/>
              <a:gd name="connsiteX580" fmla="*/ 951599 w 1732033"/>
              <a:gd name="connsiteY580" fmla="*/ 1116463 h 2115981"/>
              <a:gd name="connsiteX581" fmla="*/ 951606 w 1732033"/>
              <a:gd name="connsiteY581" fmla="*/ 1116155 h 2115981"/>
              <a:gd name="connsiteX582" fmla="*/ 949258 w 1732033"/>
              <a:gd name="connsiteY582" fmla="*/ 1112098 h 2115981"/>
              <a:gd name="connsiteX583" fmla="*/ 948033 w 1732033"/>
              <a:gd name="connsiteY583" fmla="*/ 1109813 h 2115981"/>
              <a:gd name="connsiteX584" fmla="*/ 945183 w 1732033"/>
              <a:gd name="connsiteY584" fmla="*/ 1102667 h 2115981"/>
              <a:gd name="connsiteX585" fmla="*/ 942293 w 1732033"/>
              <a:gd name="connsiteY585" fmla="*/ 1100419 h 2115981"/>
              <a:gd name="connsiteX586" fmla="*/ 942292 w 1732033"/>
              <a:gd name="connsiteY586" fmla="*/ 1100419 h 2115981"/>
              <a:gd name="connsiteX587" fmla="*/ 278448 w 1732033"/>
              <a:gd name="connsiteY587" fmla="*/ 1093995 h 2115981"/>
              <a:gd name="connsiteX588" fmla="*/ 265601 w 1732033"/>
              <a:gd name="connsiteY588" fmla="*/ 1101703 h 2115981"/>
              <a:gd name="connsiteX589" fmla="*/ 278448 w 1732033"/>
              <a:gd name="connsiteY589" fmla="*/ 1093995 h 2115981"/>
              <a:gd name="connsiteX590" fmla="*/ 269455 w 1732033"/>
              <a:gd name="connsiteY590" fmla="*/ 1086287 h 2115981"/>
              <a:gd name="connsiteX591" fmla="*/ 271703 w 1732033"/>
              <a:gd name="connsiteY591" fmla="*/ 1088536 h 2115981"/>
              <a:gd name="connsiteX592" fmla="*/ 248901 w 1732033"/>
              <a:gd name="connsiteY592" fmla="*/ 1101061 h 2115981"/>
              <a:gd name="connsiteX593" fmla="*/ 269455 w 1732033"/>
              <a:gd name="connsiteY593" fmla="*/ 1086287 h 2115981"/>
              <a:gd name="connsiteX594" fmla="*/ 1082640 w 1732033"/>
              <a:gd name="connsiteY594" fmla="*/ 1081470 h 2115981"/>
              <a:gd name="connsiteX595" fmla="*/ 1081034 w 1732033"/>
              <a:gd name="connsiteY595" fmla="*/ 1083718 h 2115981"/>
              <a:gd name="connsiteX596" fmla="*/ 1085852 w 1732033"/>
              <a:gd name="connsiteY596" fmla="*/ 1086929 h 2115981"/>
              <a:gd name="connsiteX597" fmla="*/ 1087779 w 1732033"/>
              <a:gd name="connsiteY597" fmla="*/ 1085003 h 2115981"/>
              <a:gd name="connsiteX598" fmla="*/ 1082640 w 1732033"/>
              <a:gd name="connsiteY598" fmla="*/ 1081470 h 2115981"/>
              <a:gd name="connsiteX599" fmla="*/ 911782 w 1732033"/>
              <a:gd name="connsiteY599" fmla="*/ 1081149 h 2115981"/>
              <a:gd name="connsiteX600" fmla="*/ 905037 w 1732033"/>
              <a:gd name="connsiteY600" fmla="*/ 1085003 h 2115981"/>
              <a:gd name="connsiteX601" fmla="*/ 904074 w 1732033"/>
              <a:gd name="connsiteY601" fmla="*/ 1088857 h 2115981"/>
              <a:gd name="connsiteX602" fmla="*/ 907928 w 1732033"/>
              <a:gd name="connsiteY602" fmla="*/ 1088857 h 2115981"/>
              <a:gd name="connsiteX603" fmla="*/ 914994 w 1732033"/>
              <a:gd name="connsiteY603" fmla="*/ 1091426 h 2115981"/>
              <a:gd name="connsiteX604" fmla="*/ 919169 w 1732033"/>
              <a:gd name="connsiteY604" fmla="*/ 1107484 h 2115981"/>
              <a:gd name="connsiteX605" fmla="*/ 927198 w 1732033"/>
              <a:gd name="connsiteY605" fmla="*/ 1127396 h 2115981"/>
              <a:gd name="connsiteX606" fmla="*/ 934764 w 1732033"/>
              <a:gd name="connsiteY606" fmla="*/ 1128189 h 2115981"/>
              <a:gd name="connsiteX607" fmla="*/ 935771 w 1732033"/>
              <a:gd name="connsiteY607" fmla="*/ 1128299 h 2115981"/>
              <a:gd name="connsiteX608" fmla="*/ 936128 w 1732033"/>
              <a:gd name="connsiteY608" fmla="*/ 1128349 h 2115981"/>
              <a:gd name="connsiteX609" fmla="*/ 945825 w 1732033"/>
              <a:gd name="connsiteY609" fmla="*/ 1129965 h 2115981"/>
              <a:gd name="connsiteX610" fmla="*/ 941971 w 1732033"/>
              <a:gd name="connsiteY610" fmla="*/ 1123541 h 2115981"/>
              <a:gd name="connsiteX611" fmla="*/ 928161 w 1732033"/>
              <a:gd name="connsiteY611" fmla="*/ 1096564 h 2115981"/>
              <a:gd name="connsiteX612" fmla="*/ 912103 w 1732033"/>
              <a:gd name="connsiteY612" fmla="*/ 1081149 h 2115981"/>
              <a:gd name="connsiteX613" fmla="*/ 911902 w 1732033"/>
              <a:gd name="connsiteY613" fmla="*/ 1081263 h 2115981"/>
              <a:gd name="connsiteX614" fmla="*/ 957387 w 1732033"/>
              <a:gd name="connsiteY614" fmla="*/ 1079222 h 2115981"/>
              <a:gd name="connsiteX615" fmla="*/ 955139 w 1732033"/>
              <a:gd name="connsiteY615" fmla="*/ 1082113 h 2115981"/>
              <a:gd name="connsiteX616" fmla="*/ 958993 w 1732033"/>
              <a:gd name="connsiteY616" fmla="*/ 1085967 h 2115981"/>
              <a:gd name="connsiteX617" fmla="*/ 959314 w 1732033"/>
              <a:gd name="connsiteY617" fmla="*/ 1086287 h 2115981"/>
              <a:gd name="connsiteX618" fmla="*/ 961884 w 1732033"/>
              <a:gd name="connsiteY618" fmla="*/ 1083397 h 2115981"/>
              <a:gd name="connsiteX619" fmla="*/ 961403 w 1732033"/>
              <a:gd name="connsiteY619" fmla="*/ 1082954 h 2115981"/>
              <a:gd name="connsiteX620" fmla="*/ 961562 w 1732033"/>
              <a:gd name="connsiteY620" fmla="*/ 1082755 h 2115981"/>
              <a:gd name="connsiteX621" fmla="*/ 957387 w 1732033"/>
              <a:gd name="connsiteY621" fmla="*/ 1079222 h 2115981"/>
              <a:gd name="connsiteX622" fmla="*/ 993839 w 1732033"/>
              <a:gd name="connsiteY622" fmla="*/ 1073641 h 2115981"/>
              <a:gd name="connsiteX623" fmla="*/ 990146 w 1732033"/>
              <a:gd name="connsiteY623" fmla="*/ 1089820 h 2115981"/>
              <a:gd name="connsiteX624" fmla="*/ 990146 w 1732033"/>
              <a:gd name="connsiteY624" fmla="*/ 1090141 h 2115981"/>
              <a:gd name="connsiteX625" fmla="*/ 990146 w 1732033"/>
              <a:gd name="connsiteY625" fmla="*/ 1091426 h 2115981"/>
              <a:gd name="connsiteX626" fmla="*/ 990146 w 1732033"/>
              <a:gd name="connsiteY626" fmla="*/ 1091747 h 2115981"/>
              <a:gd name="connsiteX627" fmla="*/ 992036 w 1732033"/>
              <a:gd name="connsiteY627" fmla="*/ 1095693 h 2115981"/>
              <a:gd name="connsiteX628" fmla="*/ 994522 w 1732033"/>
              <a:gd name="connsiteY628" fmla="*/ 1101302 h 2115981"/>
              <a:gd name="connsiteX629" fmla="*/ 997139 w 1732033"/>
              <a:gd name="connsiteY629" fmla="*/ 1104288 h 2115981"/>
              <a:gd name="connsiteX630" fmla="*/ 1001065 w 1732033"/>
              <a:gd name="connsiteY630" fmla="*/ 1109090 h 2115981"/>
              <a:gd name="connsiteX631" fmla="*/ 1013270 w 1732033"/>
              <a:gd name="connsiteY631" fmla="*/ 1100739 h 2115981"/>
              <a:gd name="connsiteX632" fmla="*/ 1016160 w 1732033"/>
              <a:gd name="connsiteY632" fmla="*/ 1096565 h 2115981"/>
              <a:gd name="connsiteX633" fmla="*/ 1022463 w 1732033"/>
              <a:gd name="connsiteY633" fmla="*/ 1085645 h 2115981"/>
              <a:gd name="connsiteX634" fmla="*/ 1022432 w 1732033"/>
              <a:gd name="connsiteY634" fmla="*/ 1085617 h 2115981"/>
              <a:gd name="connsiteX635" fmla="*/ 1022462 w 1732033"/>
              <a:gd name="connsiteY635" fmla="*/ 1085565 h 2115981"/>
              <a:gd name="connsiteX636" fmla="*/ 1011664 w 1732033"/>
              <a:gd name="connsiteY636" fmla="*/ 1078258 h 2115981"/>
              <a:gd name="connsiteX637" fmla="*/ 1010058 w 1732033"/>
              <a:gd name="connsiteY637" fmla="*/ 1077937 h 2115981"/>
              <a:gd name="connsiteX638" fmla="*/ 993839 w 1732033"/>
              <a:gd name="connsiteY638" fmla="*/ 1073641 h 2115981"/>
              <a:gd name="connsiteX639" fmla="*/ 1015758 w 1732033"/>
              <a:gd name="connsiteY639" fmla="*/ 1072758 h 2115981"/>
              <a:gd name="connsiteX640" fmla="*/ 1015197 w 1732033"/>
              <a:gd name="connsiteY640" fmla="*/ 1074404 h 2115981"/>
              <a:gd name="connsiteX641" fmla="*/ 1015536 w 1732033"/>
              <a:gd name="connsiteY641" fmla="*/ 1074672 h 2115981"/>
              <a:gd name="connsiteX642" fmla="*/ 1015518 w 1732033"/>
              <a:gd name="connsiteY642" fmla="*/ 1074726 h 2115981"/>
              <a:gd name="connsiteX643" fmla="*/ 1021620 w 1732033"/>
              <a:gd name="connsiteY643" fmla="*/ 1079543 h 2115981"/>
              <a:gd name="connsiteX644" fmla="*/ 1025795 w 1732033"/>
              <a:gd name="connsiteY644" fmla="*/ 1076653 h 2115981"/>
              <a:gd name="connsiteX645" fmla="*/ 1025201 w 1732033"/>
              <a:gd name="connsiteY645" fmla="*/ 1076220 h 2115981"/>
              <a:gd name="connsiteX646" fmla="*/ 1025473 w 1732033"/>
              <a:gd name="connsiteY646" fmla="*/ 1076010 h 2115981"/>
              <a:gd name="connsiteX647" fmla="*/ 1017766 w 1732033"/>
              <a:gd name="connsiteY647" fmla="*/ 1072798 h 2115981"/>
              <a:gd name="connsiteX648" fmla="*/ 1015758 w 1732033"/>
              <a:gd name="connsiteY648" fmla="*/ 1072758 h 2115981"/>
              <a:gd name="connsiteX649" fmla="*/ 291938 w 1732033"/>
              <a:gd name="connsiteY649" fmla="*/ 1069908 h 2115981"/>
              <a:gd name="connsiteX650" fmla="*/ 271705 w 1732033"/>
              <a:gd name="connsiteY650" fmla="*/ 1088535 h 2115981"/>
              <a:gd name="connsiteX651" fmla="*/ 269456 w 1732033"/>
              <a:gd name="connsiteY651" fmla="*/ 1086287 h 2115981"/>
              <a:gd name="connsiteX652" fmla="*/ 291938 w 1732033"/>
              <a:gd name="connsiteY652" fmla="*/ 1069908 h 2115981"/>
              <a:gd name="connsiteX653" fmla="*/ 982759 w 1732033"/>
              <a:gd name="connsiteY653" fmla="*/ 1067338 h 2115981"/>
              <a:gd name="connsiteX654" fmla="*/ 978463 w 1732033"/>
              <a:gd name="connsiteY654" fmla="*/ 1070550 h 2115981"/>
              <a:gd name="connsiteX655" fmla="*/ 978459 w 1732033"/>
              <a:gd name="connsiteY655" fmla="*/ 1070670 h 2115981"/>
              <a:gd name="connsiteX656" fmla="*/ 978343 w 1732033"/>
              <a:gd name="connsiteY656" fmla="*/ 1070751 h 2115981"/>
              <a:gd name="connsiteX657" fmla="*/ 978269 w 1732033"/>
              <a:gd name="connsiteY657" fmla="*/ 1076443 h 2115981"/>
              <a:gd name="connsiteX658" fmla="*/ 978262 w 1732033"/>
              <a:gd name="connsiteY658" fmla="*/ 1076652 h 2115981"/>
              <a:gd name="connsiteX659" fmla="*/ 978266 w 1732033"/>
              <a:gd name="connsiteY659" fmla="*/ 1076659 h 2115981"/>
              <a:gd name="connsiteX660" fmla="*/ 978262 w 1732033"/>
              <a:gd name="connsiteY660" fmla="*/ 1076974 h 2115981"/>
              <a:gd name="connsiteX661" fmla="*/ 983080 w 1732033"/>
              <a:gd name="connsiteY661" fmla="*/ 1085003 h 2115981"/>
              <a:gd name="connsiteX662" fmla="*/ 986332 w 1732033"/>
              <a:gd name="connsiteY662" fmla="*/ 1082554 h 2115981"/>
              <a:gd name="connsiteX663" fmla="*/ 986326 w 1732033"/>
              <a:gd name="connsiteY663" fmla="*/ 1082477 h 2115981"/>
              <a:gd name="connsiteX664" fmla="*/ 986332 w 1732033"/>
              <a:gd name="connsiteY664" fmla="*/ 1082473 h 2115981"/>
              <a:gd name="connsiteX665" fmla="*/ 985980 w 1732033"/>
              <a:gd name="connsiteY665" fmla="*/ 1077746 h 2115981"/>
              <a:gd name="connsiteX666" fmla="*/ 986292 w 1732033"/>
              <a:gd name="connsiteY666" fmla="*/ 1071594 h 2115981"/>
              <a:gd name="connsiteX667" fmla="*/ 986169 w 1732033"/>
              <a:gd name="connsiteY667" fmla="*/ 1071457 h 2115981"/>
              <a:gd name="connsiteX668" fmla="*/ 986171 w 1732033"/>
              <a:gd name="connsiteY668" fmla="*/ 1071393 h 2115981"/>
              <a:gd name="connsiteX669" fmla="*/ 982759 w 1732033"/>
              <a:gd name="connsiteY669" fmla="*/ 1067338 h 2115981"/>
              <a:gd name="connsiteX670" fmla="*/ 1020656 w 1732033"/>
              <a:gd name="connsiteY670" fmla="*/ 1065732 h 2115981"/>
              <a:gd name="connsiteX671" fmla="*/ 1018087 w 1732033"/>
              <a:gd name="connsiteY671" fmla="*/ 1068302 h 2115981"/>
              <a:gd name="connsiteX672" fmla="*/ 1018087 w 1732033"/>
              <a:gd name="connsiteY672" fmla="*/ 1068302 h 2115981"/>
              <a:gd name="connsiteX673" fmla="*/ 1023868 w 1732033"/>
              <a:gd name="connsiteY673" fmla="*/ 1070872 h 2115981"/>
              <a:gd name="connsiteX674" fmla="*/ 1026759 w 1732033"/>
              <a:gd name="connsiteY674" fmla="*/ 1067981 h 2115981"/>
              <a:gd name="connsiteX675" fmla="*/ 1026758 w 1732033"/>
              <a:gd name="connsiteY675" fmla="*/ 1067981 h 2115981"/>
              <a:gd name="connsiteX676" fmla="*/ 1026758 w 1732033"/>
              <a:gd name="connsiteY676" fmla="*/ 1067980 h 2115981"/>
              <a:gd name="connsiteX677" fmla="*/ 1020656 w 1732033"/>
              <a:gd name="connsiteY677" fmla="*/ 1065732 h 2115981"/>
              <a:gd name="connsiteX678" fmla="*/ 1041211 w 1732033"/>
              <a:gd name="connsiteY678" fmla="*/ 1063806 h 2115981"/>
              <a:gd name="connsiteX679" fmla="*/ 1032861 w 1732033"/>
              <a:gd name="connsiteY679" fmla="*/ 1065733 h 2115981"/>
              <a:gd name="connsiteX680" fmla="*/ 1026437 w 1732033"/>
              <a:gd name="connsiteY680" fmla="*/ 1081791 h 2115981"/>
              <a:gd name="connsiteX681" fmla="*/ 1026883 w 1732033"/>
              <a:gd name="connsiteY681" fmla="*/ 1081443 h 2115981"/>
              <a:gd name="connsiteX682" fmla="*/ 1026757 w 1732033"/>
              <a:gd name="connsiteY682" fmla="*/ 1081792 h 2115981"/>
              <a:gd name="connsiteX683" fmla="*/ 1033549 w 1732033"/>
              <a:gd name="connsiteY683" fmla="*/ 1076232 h 2115981"/>
              <a:gd name="connsiteX684" fmla="*/ 1035630 w 1732033"/>
              <a:gd name="connsiteY684" fmla="*/ 1074605 h 2115981"/>
              <a:gd name="connsiteX685" fmla="*/ 1035699 w 1732033"/>
              <a:gd name="connsiteY685" fmla="*/ 1074472 h 2115981"/>
              <a:gd name="connsiteX686" fmla="*/ 1035830 w 1732033"/>
              <a:gd name="connsiteY686" fmla="*/ 1074364 h 2115981"/>
              <a:gd name="connsiteX687" fmla="*/ 1041531 w 1732033"/>
              <a:gd name="connsiteY687" fmla="*/ 1063806 h 2115981"/>
              <a:gd name="connsiteX688" fmla="*/ 1041167 w 1732033"/>
              <a:gd name="connsiteY688" fmla="*/ 1063890 h 2115981"/>
              <a:gd name="connsiteX689" fmla="*/ 1105443 w 1732033"/>
              <a:gd name="connsiteY689" fmla="*/ 1061879 h 2115981"/>
              <a:gd name="connsiteX690" fmla="*/ 1101268 w 1732033"/>
              <a:gd name="connsiteY690" fmla="*/ 1072478 h 2115981"/>
              <a:gd name="connsiteX691" fmla="*/ 1101197 w 1732033"/>
              <a:gd name="connsiteY691" fmla="*/ 1073506 h 2115981"/>
              <a:gd name="connsiteX692" fmla="*/ 1100866 w 1732033"/>
              <a:gd name="connsiteY692" fmla="*/ 1076854 h 2115981"/>
              <a:gd name="connsiteX693" fmla="*/ 1104800 w 1732033"/>
              <a:gd name="connsiteY693" fmla="*/ 1078259 h 2115981"/>
              <a:gd name="connsiteX694" fmla="*/ 1123427 w 1732033"/>
              <a:gd name="connsiteY694" fmla="*/ 1074726 h 2115981"/>
              <a:gd name="connsiteX695" fmla="*/ 1128968 w 1732033"/>
              <a:gd name="connsiteY695" fmla="*/ 1070952 h 2115981"/>
              <a:gd name="connsiteX696" fmla="*/ 1128937 w 1732033"/>
              <a:gd name="connsiteY696" fmla="*/ 1070652 h 2115981"/>
              <a:gd name="connsiteX697" fmla="*/ 1128969 w 1732033"/>
              <a:gd name="connsiteY697" fmla="*/ 1070631 h 2115981"/>
              <a:gd name="connsiteX698" fmla="*/ 1128246 w 1732033"/>
              <a:gd name="connsiteY698" fmla="*/ 1063485 h 2115981"/>
              <a:gd name="connsiteX699" fmla="*/ 1105443 w 1732033"/>
              <a:gd name="connsiteY699" fmla="*/ 1061879 h 2115981"/>
              <a:gd name="connsiteX700" fmla="*/ 1113151 w 1732033"/>
              <a:gd name="connsiteY700" fmla="*/ 1051601 h 2115981"/>
              <a:gd name="connsiteX701" fmla="*/ 1107048 w 1732033"/>
              <a:gd name="connsiteY701" fmla="*/ 1054491 h 2115981"/>
              <a:gd name="connsiteX702" fmla="*/ 1107253 w 1732033"/>
              <a:gd name="connsiteY702" fmla="*/ 1054565 h 2115981"/>
              <a:gd name="connsiteX703" fmla="*/ 1106728 w 1732033"/>
              <a:gd name="connsiteY703" fmla="*/ 1054813 h 2115981"/>
              <a:gd name="connsiteX704" fmla="*/ 1120859 w 1732033"/>
              <a:gd name="connsiteY704" fmla="*/ 1057061 h 2115981"/>
              <a:gd name="connsiteX705" fmla="*/ 1120390 w 1732033"/>
              <a:gd name="connsiteY705" fmla="*/ 1056762 h 2115981"/>
              <a:gd name="connsiteX706" fmla="*/ 1121180 w 1732033"/>
              <a:gd name="connsiteY706" fmla="*/ 1056739 h 2115981"/>
              <a:gd name="connsiteX707" fmla="*/ 1113151 w 1732033"/>
              <a:gd name="connsiteY707" fmla="*/ 1051601 h 2115981"/>
              <a:gd name="connsiteX708" fmla="*/ 1064975 w 1732033"/>
              <a:gd name="connsiteY708" fmla="*/ 1043893 h 2115981"/>
              <a:gd name="connsiteX709" fmla="*/ 1064859 w 1732033"/>
              <a:gd name="connsiteY709" fmla="*/ 1043950 h 2115981"/>
              <a:gd name="connsiteX710" fmla="*/ 1054339 w 1732033"/>
              <a:gd name="connsiteY710" fmla="*/ 1048993 h 2115981"/>
              <a:gd name="connsiteX711" fmla="*/ 1049313 w 1732033"/>
              <a:gd name="connsiteY711" fmla="*/ 1057580 h 2115981"/>
              <a:gd name="connsiteX712" fmla="*/ 1049239 w 1732033"/>
              <a:gd name="connsiteY712" fmla="*/ 1057703 h 2115981"/>
              <a:gd name="connsiteX713" fmla="*/ 1053574 w 1732033"/>
              <a:gd name="connsiteY713" fmla="*/ 1061397 h 2115981"/>
              <a:gd name="connsiteX714" fmla="*/ 1053576 w 1732033"/>
              <a:gd name="connsiteY714" fmla="*/ 1061397 h 2115981"/>
              <a:gd name="connsiteX715" fmla="*/ 1059838 w 1732033"/>
              <a:gd name="connsiteY715" fmla="*/ 1061236 h 2115981"/>
              <a:gd name="connsiteX716" fmla="*/ 1069794 w 1732033"/>
              <a:gd name="connsiteY716" fmla="*/ 1046784 h 2115981"/>
              <a:gd name="connsiteX717" fmla="*/ 1064977 w 1732033"/>
              <a:gd name="connsiteY717" fmla="*/ 1043893 h 2115981"/>
              <a:gd name="connsiteX718" fmla="*/ 439351 w 1732033"/>
              <a:gd name="connsiteY718" fmla="*/ 1039398 h 2115981"/>
              <a:gd name="connsiteX719" fmla="*/ 441598 w 1732033"/>
              <a:gd name="connsiteY719" fmla="*/ 1042610 h 2115981"/>
              <a:gd name="connsiteX720" fmla="*/ 438066 w 1732033"/>
              <a:gd name="connsiteY720" fmla="*/ 1046142 h 2115981"/>
              <a:gd name="connsiteX721" fmla="*/ 435497 w 1732033"/>
              <a:gd name="connsiteY721" fmla="*/ 1041967 h 2115981"/>
              <a:gd name="connsiteX722" fmla="*/ 439351 w 1732033"/>
              <a:gd name="connsiteY722" fmla="*/ 1039398 h 2115981"/>
              <a:gd name="connsiteX723" fmla="*/ 1095807 w 1732033"/>
              <a:gd name="connsiteY723" fmla="*/ 1027514 h 2115981"/>
              <a:gd name="connsiteX724" fmla="*/ 1076216 w 1732033"/>
              <a:gd name="connsiteY724" fmla="*/ 1041645 h 2115981"/>
              <a:gd name="connsiteX725" fmla="*/ 1071319 w 1732033"/>
              <a:gd name="connsiteY725" fmla="*/ 1048149 h 2115981"/>
              <a:gd name="connsiteX726" fmla="*/ 1071450 w 1732033"/>
              <a:gd name="connsiteY726" fmla="*/ 1048466 h 2115981"/>
              <a:gd name="connsiteX727" fmla="*/ 1071199 w 1732033"/>
              <a:gd name="connsiteY727" fmla="*/ 1048792 h 2115981"/>
              <a:gd name="connsiteX728" fmla="*/ 1074404 w 1732033"/>
              <a:gd name="connsiteY728" fmla="*/ 1056258 h 2115981"/>
              <a:gd name="connsiteX729" fmla="*/ 1071720 w 1732033"/>
              <a:gd name="connsiteY729" fmla="*/ 1058345 h 2115981"/>
              <a:gd name="connsiteX730" fmla="*/ 1072104 w 1732033"/>
              <a:gd name="connsiteY730" fmla="*/ 1058691 h 2115981"/>
              <a:gd name="connsiteX731" fmla="*/ 1071722 w 1732033"/>
              <a:gd name="connsiteY731" fmla="*/ 1058988 h 2115981"/>
              <a:gd name="connsiteX732" fmla="*/ 1081035 w 1732033"/>
              <a:gd name="connsiteY732" fmla="*/ 1062200 h 2115981"/>
              <a:gd name="connsiteX733" fmla="*/ 1086214 w 1732033"/>
              <a:gd name="connsiteY733" fmla="*/ 1062441 h 2115981"/>
              <a:gd name="connsiteX734" fmla="*/ 1089839 w 1732033"/>
              <a:gd name="connsiteY734" fmla="*/ 1065381 h 2115981"/>
              <a:gd name="connsiteX735" fmla="*/ 1082078 w 1732033"/>
              <a:gd name="connsiteY735" fmla="*/ 1065090 h 2115981"/>
              <a:gd name="connsiteX736" fmla="*/ 1074932 w 1732033"/>
              <a:gd name="connsiteY736" fmla="*/ 1068623 h 2115981"/>
              <a:gd name="connsiteX737" fmla="*/ 1075746 w 1732033"/>
              <a:gd name="connsiteY737" fmla="*/ 1068837 h 2115981"/>
              <a:gd name="connsiteX738" fmla="*/ 1074933 w 1732033"/>
              <a:gd name="connsiteY738" fmla="*/ 1069266 h 2115981"/>
              <a:gd name="connsiteX739" fmla="*/ 1097736 w 1732033"/>
              <a:gd name="connsiteY739" fmla="*/ 1068623 h 2115981"/>
              <a:gd name="connsiteX740" fmla="*/ 1102071 w 1732033"/>
              <a:gd name="connsiteY740" fmla="*/ 1057061 h 2115981"/>
              <a:gd name="connsiteX741" fmla="*/ 1101943 w 1732033"/>
              <a:gd name="connsiteY741" fmla="*/ 1056875 h 2115981"/>
              <a:gd name="connsiteX742" fmla="*/ 1102070 w 1732033"/>
              <a:gd name="connsiteY742" fmla="*/ 1056540 h 2115981"/>
              <a:gd name="connsiteX743" fmla="*/ 1096839 w 1732033"/>
              <a:gd name="connsiteY743" fmla="*/ 1048812 h 2115981"/>
              <a:gd name="connsiteX744" fmla="*/ 1097655 w 1732033"/>
              <a:gd name="connsiteY744" fmla="*/ 1042168 h 2115981"/>
              <a:gd name="connsiteX745" fmla="*/ 1104801 w 1732033"/>
              <a:gd name="connsiteY745" fmla="*/ 1040039 h 2115981"/>
              <a:gd name="connsiteX746" fmla="*/ 1104544 w 1732033"/>
              <a:gd name="connsiteY746" fmla="*/ 1039472 h 2115981"/>
              <a:gd name="connsiteX747" fmla="*/ 1104800 w 1732033"/>
              <a:gd name="connsiteY747" fmla="*/ 1039397 h 2115981"/>
              <a:gd name="connsiteX748" fmla="*/ 1100304 w 1732033"/>
              <a:gd name="connsiteY748" fmla="*/ 1028799 h 2115981"/>
              <a:gd name="connsiteX749" fmla="*/ 1095807 w 1732033"/>
              <a:gd name="connsiteY749" fmla="*/ 1027514 h 2115981"/>
              <a:gd name="connsiteX750" fmla="*/ 564925 w 1732033"/>
              <a:gd name="connsiteY750" fmla="*/ 1013705 h 2115981"/>
              <a:gd name="connsiteX751" fmla="*/ 549831 w 1732033"/>
              <a:gd name="connsiteY751" fmla="*/ 1025909 h 2115981"/>
              <a:gd name="connsiteX752" fmla="*/ 554648 w 1732033"/>
              <a:gd name="connsiteY752" fmla="*/ 1035223 h 2115981"/>
              <a:gd name="connsiteX753" fmla="*/ 562999 w 1732033"/>
              <a:gd name="connsiteY753" fmla="*/ 1026873 h 2115981"/>
              <a:gd name="connsiteX754" fmla="*/ 568137 w 1732033"/>
              <a:gd name="connsiteY754" fmla="*/ 1017880 h 2115981"/>
              <a:gd name="connsiteX755" fmla="*/ 568779 w 1732033"/>
              <a:gd name="connsiteY755" fmla="*/ 1014026 h 2115981"/>
              <a:gd name="connsiteX756" fmla="*/ 564925 w 1732033"/>
              <a:gd name="connsiteY756" fmla="*/ 1013705 h 2115981"/>
              <a:gd name="connsiteX757" fmla="*/ 1035108 w 1732033"/>
              <a:gd name="connsiteY757" fmla="*/ 1008245 h 2115981"/>
              <a:gd name="connsiteX758" fmla="*/ 1029006 w 1732033"/>
              <a:gd name="connsiteY758" fmla="*/ 1009529 h 2115981"/>
              <a:gd name="connsiteX759" fmla="*/ 1025473 w 1732033"/>
              <a:gd name="connsiteY759" fmla="*/ 1014668 h 2115981"/>
              <a:gd name="connsiteX760" fmla="*/ 1032539 w 1732033"/>
              <a:gd name="connsiteY760" fmla="*/ 1029763 h 2115981"/>
              <a:gd name="connsiteX761" fmla="*/ 1032539 w 1732033"/>
              <a:gd name="connsiteY761" fmla="*/ 1028506 h 2115981"/>
              <a:gd name="connsiteX762" fmla="*/ 1032861 w 1732033"/>
              <a:gd name="connsiteY762" fmla="*/ 1029763 h 2115981"/>
              <a:gd name="connsiteX763" fmla="*/ 1032861 w 1732033"/>
              <a:gd name="connsiteY763" fmla="*/ 1019436 h 2115981"/>
              <a:gd name="connsiteX764" fmla="*/ 1036152 w 1732033"/>
              <a:gd name="connsiteY764" fmla="*/ 1022216 h 2115981"/>
              <a:gd name="connsiteX765" fmla="*/ 1035429 w 1732033"/>
              <a:gd name="connsiteY765" fmla="*/ 1026230 h 2115981"/>
              <a:gd name="connsiteX766" fmla="*/ 1036071 w 1732033"/>
              <a:gd name="connsiteY766" fmla="*/ 1031689 h 2115981"/>
              <a:gd name="connsiteX767" fmla="*/ 1036250 w 1732033"/>
              <a:gd name="connsiteY767" fmla="*/ 1031512 h 2115981"/>
              <a:gd name="connsiteX768" fmla="*/ 1036393 w 1732033"/>
              <a:gd name="connsiteY768" fmla="*/ 1031689 h 2115981"/>
              <a:gd name="connsiteX769" fmla="*/ 1037735 w 1732033"/>
              <a:gd name="connsiteY769" fmla="*/ 1030348 h 2115981"/>
              <a:gd name="connsiteX770" fmla="*/ 1039283 w 1732033"/>
              <a:gd name="connsiteY770" fmla="*/ 1037471 h 2115981"/>
              <a:gd name="connsiteX771" fmla="*/ 1044100 w 1732033"/>
              <a:gd name="connsiteY771" fmla="*/ 1048711 h 2115981"/>
              <a:gd name="connsiteX772" fmla="*/ 1044306 w 1732033"/>
              <a:gd name="connsiteY772" fmla="*/ 1048583 h 2115981"/>
              <a:gd name="connsiteX773" fmla="*/ 1044422 w 1732033"/>
              <a:gd name="connsiteY773" fmla="*/ 1048711 h 2115981"/>
              <a:gd name="connsiteX774" fmla="*/ 1050845 w 1732033"/>
              <a:gd name="connsiteY774" fmla="*/ 1040682 h 2115981"/>
              <a:gd name="connsiteX775" fmla="*/ 1052130 w 1732033"/>
              <a:gd name="connsiteY775" fmla="*/ 1039397 h 2115981"/>
              <a:gd name="connsiteX776" fmla="*/ 1047955 w 1732033"/>
              <a:gd name="connsiteY776" fmla="*/ 1021412 h 2115981"/>
              <a:gd name="connsiteX777" fmla="*/ 1044262 w 1732033"/>
              <a:gd name="connsiteY777" fmla="*/ 1017237 h 2115981"/>
              <a:gd name="connsiteX778" fmla="*/ 1039178 w 1732033"/>
              <a:gd name="connsiteY778" fmla="*/ 1017818 h 2115981"/>
              <a:gd name="connsiteX779" fmla="*/ 1038631 w 1732033"/>
              <a:gd name="connsiteY779" fmla="*/ 1017857 h 2115981"/>
              <a:gd name="connsiteX780" fmla="*/ 1036715 w 1732033"/>
              <a:gd name="connsiteY780" fmla="*/ 1013705 h 2115981"/>
              <a:gd name="connsiteX781" fmla="*/ 1035430 w 1732033"/>
              <a:gd name="connsiteY781" fmla="*/ 1008245 h 2115981"/>
              <a:gd name="connsiteX782" fmla="*/ 1035123 w 1732033"/>
              <a:gd name="connsiteY782" fmla="*/ 1008309 h 2115981"/>
              <a:gd name="connsiteX783" fmla="*/ 487847 w 1732033"/>
              <a:gd name="connsiteY783" fmla="*/ 999895 h 2115981"/>
              <a:gd name="connsiteX784" fmla="*/ 469541 w 1732033"/>
              <a:gd name="connsiteY784" fmla="*/ 1006961 h 2115981"/>
              <a:gd name="connsiteX785" fmla="*/ 487847 w 1732033"/>
              <a:gd name="connsiteY785" fmla="*/ 999895 h 2115981"/>
              <a:gd name="connsiteX786" fmla="*/ 1331542 w 1732033"/>
              <a:gd name="connsiteY786" fmla="*/ 954289 h 2115981"/>
              <a:gd name="connsiteX787" fmla="*/ 1334432 w 1732033"/>
              <a:gd name="connsiteY787" fmla="*/ 957821 h 2115981"/>
              <a:gd name="connsiteX788" fmla="*/ 1331221 w 1732033"/>
              <a:gd name="connsiteY788" fmla="*/ 959748 h 2115981"/>
              <a:gd name="connsiteX789" fmla="*/ 1328331 w 1732033"/>
              <a:gd name="connsiteY789" fmla="*/ 957821 h 2115981"/>
              <a:gd name="connsiteX790" fmla="*/ 1331542 w 1732033"/>
              <a:gd name="connsiteY790" fmla="*/ 954289 h 2115981"/>
              <a:gd name="connsiteX791" fmla="*/ 449306 w 1732033"/>
              <a:gd name="connsiteY791" fmla="*/ 936947 h 2115981"/>
              <a:gd name="connsiteX792" fmla="*/ 447700 w 1732033"/>
              <a:gd name="connsiteY792" fmla="*/ 937910 h 2115981"/>
              <a:gd name="connsiteX793" fmla="*/ 443205 w 1732033"/>
              <a:gd name="connsiteY793" fmla="*/ 940479 h 2115981"/>
              <a:gd name="connsiteX794" fmla="*/ 449306 w 1732033"/>
              <a:gd name="connsiteY794" fmla="*/ 936947 h 2115981"/>
              <a:gd name="connsiteX795" fmla="*/ 462153 w 1732033"/>
              <a:gd name="connsiteY795" fmla="*/ 930523 h 2115981"/>
              <a:gd name="connsiteX796" fmla="*/ 439993 w 1732033"/>
              <a:gd name="connsiteY796" fmla="*/ 940480 h 2115981"/>
              <a:gd name="connsiteX797" fmla="*/ 441599 w 1732033"/>
              <a:gd name="connsiteY797" fmla="*/ 944976 h 2115981"/>
              <a:gd name="connsiteX798" fmla="*/ 462153 w 1732033"/>
              <a:gd name="connsiteY798" fmla="*/ 930523 h 2115981"/>
              <a:gd name="connsiteX799" fmla="*/ 1729464 w 1732033"/>
              <a:gd name="connsiteY799" fmla="*/ 919283 h 2115981"/>
              <a:gd name="connsiteX800" fmla="*/ 1732033 w 1732033"/>
              <a:gd name="connsiteY800" fmla="*/ 921852 h 2115981"/>
              <a:gd name="connsiteX801" fmla="*/ 1728822 w 1732033"/>
              <a:gd name="connsiteY801" fmla="*/ 925063 h 2115981"/>
              <a:gd name="connsiteX802" fmla="*/ 1725610 w 1732033"/>
              <a:gd name="connsiteY802" fmla="*/ 921852 h 2115981"/>
              <a:gd name="connsiteX803" fmla="*/ 1729464 w 1732033"/>
              <a:gd name="connsiteY803" fmla="*/ 919283 h 2115981"/>
              <a:gd name="connsiteX804" fmla="*/ 1382608 w 1732033"/>
              <a:gd name="connsiteY804" fmla="*/ 911897 h 2115981"/>
              <a:gd name="connsiteX805" fmla="*/ 1389352 w 1732033"/>
              <a:gd name="connsiteY805" fmla="*/ 914466 h 2115981"/>
              <a:gd name="connsiteX806" fmla="*/ 1388389 w 1732033"/>
              <a:gd name="connsiteY806" fmla="*/ 919283 h 2115981"/>
              <a:gd name="connsiteX807" fmla="*/ 1381965 w 1732033"/>
              <a:gd name="connsiteY807" fmla="*/ 918641 h 2115981"/>
              <a:gd name="connsiteX808" fmla="*/ 1372009 w 1732033"/>
              <a:gd name="connsiteY808" fmla="*/ 917998 h 2115981"/>
              <a:gd name="connsiteX809" fmla="*/ 1336681 w 1732033"/>
              <a:gd name="connsiteY809" fmla="*/ 918320 h 2115981"/>
              <a:gd name="connsiteX810" fmla="*/ 1331863 w 1732033"/>
              <a:gd name="connsiteY810" fmla="*/ 913823 h 2115981"/>
              <a:gd name="connsiteX811" fmla="*/ 1354666 w 1732033"/>
              <a:gd name="connsiteY811" fmla="*/ 915750 h 2115981"/>
              <a:gd name="connsiteX812" fmla="*/ 1382608 w 1732033"/>
              <a:gd name="connsiteY812" fmla="*/ 911897 h 2115981"/>
              <a:gd name="connsiteX813" fmla="*/ 1207895 w 1732033"/>
              <a:gd name="connsiteY813" fmla="*/ 870145 h 2115981"/>
              <a:gd name="connsiteX814" fmla="*/ 1218815 w 1732033"/>
              <a:gd name="connsiteY814" fmla="*/ 884598 h 2115981"/>
              <a:gd name="connsiteX815" fmla="*/ 1207895 w 1732033"/>
              <a:gd name="connsiteY815" fmla="*/ 870145 h 2115981"/>
              <a:gd name="connsiteX816" fmla="*/ 1313558 w 1732033"/>
              <a:gd name="connsiteY816" fmla="*/ 814262 h 2115981"/>
              <a:gd name="connsiteX817" fmla="*/ 1319017 w 1732033"/>
              <a:gd name="connsiteY817" fmla="*/ 818759 h 2115981"/>
              <a:gd name="connsiteX818" fmla="*/ 1313558 w 1732033"/>
              <a:gd name="connsiteY818" fmla="*/ 824861 h 2115981"/>
              <a:gd name="connsiteX819" fmla="*/ 1308419 w 1732033"/>
              <a:gd name="connsiteY819" fmla="*/ 819080 h 2115981"/>
              <a:gd name="connsiteX820" fmla="*/ 1313558 w 1732033"/>
              <a:gd name="connsiteY820" fmla="*/ 814262 h 2115981"/>
              <a:gd name="connsiteX821" fmla="*/ 1286901 w 1732033"/>
              <a:gd name="connsiteY821" fmla="*/ 813299 h 2115981"/>
              <a:gd name="connsiteX822" fmla="*/ 1299747 w 1732033"/>
              <a:gd name="connsiteY822" fmla="*/ 829036 h 2115981"/>
              <a:gd name="connsiteX823" fmla="*/ 1313558 w 1732033"/>
              <a:gd name="connsiteY823" fmla="*/ 838670 h 2115981"/>
              <a:gd name="connsiteX824" fmla="*/ 1343747 w 1732033"/>
              <a:gd name="connsiteY824" fmla="*/ 836101 h 2115981"/>
              <a:gd name="connsiteX825" fmla="*/ 1348243 w 1732033"/>
              <a:gd name="connsiteY825" fmla="*/ 839313 h 2115981"/>
              <a:gd name="connsiteX826" fmla="*/ 1344710 w 1732033"/>
              <a:gd name="connsiteY826" fmla="*/ 843488 h 2115981"/>
              <a:gd name="connsiteX827" fmla="*/ 1323834 w 1732033"/>
              <a:gd name="connsiteY827" fmla="*/ 846057 h 2115981"/>
              <a:gd name="connsiteX828" fmla="*/ 1301353 w 1732033"/>
              <a:gd name="connsiteY828" fmla="*/ 874962 h 2115981"/>
              <a:gd name="connsiteX829" fmla="*/ 1305528 w 1732033"/>
              <a:gd name="connsiteY829" fmla="*/ 892947 h 2115981"/>
              <a:gd name="connsiteX830" fmla="*/ 1291397 w 1732033"/>
              <a:gd name="connsiteY830" fmla="*/ 906435 h 2115981"/>
              <a:gd name="connsiteX831" fmla="*/ 1261850 w 1732033"/>
              <a:gd name="connsiteY831" fmla="*/ 883954 h 2115981"/>
              <a:gd name="connsiteX832" fmla="*/ 1252537 w 1732033"/>
              <a:gd name="connsiteY832" fmla="*/ 856655 h 2115981"/>
              <a:gd name="connsiteX833" fmla="*/ 1258638 w 1732033"/>
              <a:gd name="connsiteY833" fmla="*/ 835780 h 2115981"/>
              <a:gd name="connsiteX834" fmla="*/ 1264419 w 1732033"/>
              <a:gd name="connsiteY834" fmla="*/ 824861 h 2115981"/>
              <a:gd name="connsiteX835" fmla="*/ 1286901 w 1732033"/>
              <a:gd name="connsiteY835" fmla="*/ 813299 h 2115981"/>
              <a:gd name="connsiteX836" fmla="*/ 950562 w 1732033"/>
              <a:gd name="connsiteY836" fmla="*/ 805831 h 2115981"/>
              <a:gd name="connsiteX837" fmla="*/ 945825 w 1732033"/>
              <a:gd name="connsiteY837" fmla="*/ 810087 h 2115981"/>
              <a:gd name="connsiteX838" fmla="*/ 932015 w 1732033"/>
              <a:gd name="connsiteY838" fmla="*/ 826466 h 2115981"/>
              <a:gd name="connsiteX839" fmla="*/ 945504 w 1732033"/>
              <a:gd name="connsiteY839" fmla="*/ 824218 h 2115981"/>
              <a:gd name="connsiteX840" fmla="*/ 955138 w 1732033"/>
              <a:gd name="connsiteY840" fmla="*/ 815868 h 2115981"/>
              <a:gd name="connsiteX841" fmla="*/ 955781 w 1732033"/>
              <a:gd name="connsiteY841" fmla="*/ 805911 h 2115981"/>
              <a:gd name="connsiteX842" fmla="*/ 950562 w 1732033"/>
              <a:gd name="connsiteY842" fmla="*/ 805831 h 2115981"/>
              <a:gd name="connsiteX843" fmla="*/ 939673 w 1732033"/>
              <a:gd name="connsiteY843" fmla="*/ 793727 h 2115981"/>
              <a:gd name="connsiteX844" fmla="*/ 930731 w 1732033"/>
              <a:gd name="connsiteY844" fmla="*/ 806554 h 2115981"/>
              <a:gd name="connsiteX845" fmla="*/ 930088 w 1732033"/>
              <a:gd name="connsiteY845" fmla="*/ 809123 h 2115981"/>
              <a:gd name="connsiteX846" fmla="*/ 931373 w 1732033"/>
              <a:gd name="connsiteY846" fmla="*/ 813620 h 2115981"/>
              <a:gd name="connsiteX847" fmla="*/ 935548 w 1732033"/>
              <a:gd name="connsiteY847" fmla="*/ 812978 h 2115981"/>
              <a:gd name="connsiteX848" fmla="*/ 959956 w 1732033"/>
              <a:gd name="connsiteY848" fmla="*/ 797240 h 2115981"/>
              <a:gd name="connsiteX849" fmla="*/ 948074 w 1732033"/>
              <a:gd name="connsiteY849" fmla="*/ 796277 h 2115981"/>
              <a:gd name="connsiteX850" fmla="*/ 939673 w 1732033"/>
              <a:gd name="connsiteY850" fmla="*/ 793727 h 2115981"/>
              <a:gd name="connsiteX851" fmla="*/ 1623802 w 1732033"/>
              <a:gd name="connsiteY851" fmla="*/ 786000 h 2115981"/>
              <a:gd name="connsiteX852" fmla="*/ 1631189 w 1732033"/>
              <a:gd name="connsiteY852" fmla="*/ 792423 h 2115981"/>
              <a:gd name="connsiteX853" fmla="*/ 1628298 w 1732033"/>
              <a:gd name="connsiteY853" fmla="*/ 795314 h 2115981"/>
              <a:gd name="connsiteX854" fmla="*/ 1620911 w 1732033"/>
              <a:gd name="connsiteY854" fmla="*/ 788569 h 2115981"/>
              <a:gd name="connsiteX855" fmla="*/ 1623802 w 1732033"/>
              <a:gd name="connsiteY855" fmla="*/ 786000 h 2115981"/>
              <a:gd name="connsiteX856" fmla="*/ 1664589 w 1732033"/>
              <a:gd name="connsiteY856" fmla="*/ 732687 h 2115981"/>
              <a:gd name="connsiteX857" fmla="*/ 1671334 w 1732033"/>
              <a:gd name="connsiteY857" fmla="*/ 739110 h 2115981"/>
              <a:gd name="connsiteX858" fmla="*/ 1661699 w 1732033"/>
              <a:gd name="connsiteY858" fmla="*/ 748745 h 2115981"/>
              <a:gd name="connsiteX859" fmla="*/ 1653027 w 1732033"/>
              <a:gd name="connsiteY859" fmla="*/ 742001 h 2115981"/>
              <a:gd name="connsiteX860" fmla="*/ 1664589 w 1732033"/>
              <a:gd name="connsiteY860" fmla="*/ 732687 h 2115981"/>
              <a:gd name="connsiteX861" fmla="*/ 1458683 w 1732033"/>
              <a:gd name="connsiteY861" fmla="*/ 732647 h 2115981"/>
              <a:gd name="connsiteX862" fmla="*/ 1468679 w 1732033"/>
              <a:gd name="connsiteY862" fmla="*/ 733329 h 2115981"/>
              <a:gd name="connsiteX863" fmla="*/ 1449409 w 1732033"/>
              <a:gd name="connsiteY863" fmla="*/ 737503 h 2115981"/>
              <a:gd name="connsiteX864" fmla="*/ 1458683 w 1732033"/>
              <a:gd name="connsiteY864" fmla="*/ 732647 h 2115981"/>
              <a:gd name="connsiteX865" fmla="*/ 1541262 w 1732033"/>
              <a:gd name="connsiteY865" fmla="*/ 731403 h 2115981"/>
              <a:gd name="connsiteX866" fmla="*/ 1565350 w 1732033"/>
              <a:gd name="connsiteY866" fmla="*/ 737184 h 2115981"/>
              <a:gd name="connsiteX867" fmla="*/ 1559890 w 1732033"/>
              <a:gd name="connsiteY867" fmla="*/ 739110 h 2115981"/>
              <a:gd name="connsiteX868" fmla="*/ 1540941 w 1732033"/>
              <a:gd name="connsiteY868" fmla="*/ 739753 h 2115981"/>
              <a:gd name="connsiteX869" fmla="*/ 1534197 w 1732033"/>
              <a:gd name="connsiteY869" fmla="*/ 736541 h 2115981"/>
              <a:gd name="connsiteX870" fmla="*/ 1534839 w 1732033"/>
              <a:gd name="connsiteY870" fmla="*/ 731724 h 2115981"/>
              <a:gd name="connsiteX871" fmla="*/ 1541262 w 1732033"/>
              <a:gd name="connsiteY871" fmla="*/ 731403 h 2115981"/>
              <a:gd name="connsiteX872" fmla="*/ 545657 w 1732033"/>
              <a:gd name="connsiteY872" fmla="*/ 725702 h 2115981"/>
              <a:gd name="connsiteX873" fmla="*/ 562036 w 1732033"/>
              <a:gd name="connsiteY873" fmla="*/ 730761 h 2115981"/>
              <a:gd name="connsiteX874" fmla="*/ 542766 w 1732033"/>
              <a:gd name="connsiteY874" fmla="*/ 741359 h 2115981"/>
              <a:gd name="connsiteX875" fmla="*/ 524781 w 1732033"/>
              <a:gd name="connsiteY875" fmla="*/ 759023 h 2115981"/>
              <a:gd name="connsiteX876" fmla="*/ 519000 w 1732033"/>
              <a:gd name="connsiteY876" fmla="*/ 761271 h 2115981"/>
              <a:gd name="connsiteX877" fmla="*/ 518358 w 1732033"/>
              <a:gd name="connsiteY877" fmla="*/ 751957 h 2115981"/>
              <a:gd name="connsiteX878" fmla="*/ 534416 w 1732033"/>
              <a:gd name="connsiteY878" fmla="*/ 742323 h 2115981"/>
              <a:gd name="connsiteX879" fmla="*/ 536022 w 1732033"/>
              <a:gd name="connsiteY879" fmla="*/ 738469 h 2115981"/>
              <a:gd name="connsiteX880" fmla="*/ 545657 w 1732033"/>
              <a:gd name="connsiteY880" fmla="*/ 725702 h 2115981"/>
              <a:gd name="connsiteX881" fmla="*/ 1134989 w 1732033"/>
              <a:gd name="connsiteY881" fmla="*/ 725621 h 2115981"/>
              <a:gd name="connsiteX882" fmla="*/ 1129530 w 1732033"/>
              <a:gd name="connsiteY882" fmla="*/ 725942 h 2115981"/>
              <a:gd name="connsiteX883" fmla="*/ 1120537 w 1732033"/>
              <a:gd name="connsiteY883" fmla="*/ 732687 h 2115981"/>
              <a:gd name="connsiteX884" fmla="*/ 1120216 w 1732033"/>
              <a:gd name="connsiteY884" fmla="*/ 737183 h 2115981"/>
              <a:gd name="connsiteX885" fmla="*/ 1123427 w 1732033"/>
              <a:gd name="connsiteY885" fmla="*/ 739431 h 2115981"/>
              <a:gd name="connsiteX886" fmla="*/ 1129208 w 1732033"/>
              <a:gd name="connsiteY886" fmla="*/ 733008 h 2115981"/>
              <a:gd name="connsiteX887" fmla="*/ 1131457 w 1732033"/>
              <a:gd name="connsiteY887" fmla="*/ 729154 h 2115981"/>
              <a:gd name="connsiteX888" fmla="*/ 1134989 w 1732033"/>
              <a:gd name="connsiteY888" fmla="*/ 725621 h 2115981"/>
              <a:gd name="connsiteX889" fmla="*/ 1148479 w 1732033"/>
              <a:gd name="connsiteY889" fmla="*/ 724978 h 2115981"/>
              <a:gd name="connsiteX890" fmla="*/ 1135953 w 1732033"/>
              <a:gd name="connsiteY890" fmla="*/ 737183 h 2115981"/>
              <a:gd name="connsiteX891" fmla="*/ 1151691 w 1732033"/>
              <a:gd name="connsiteY891" fmla="*/ 730439 h 2115981"/>
              <a:gd name="connsiteX892" fmla="*/ 1155223 w 1732033"/>
              <a:gd name="connsiteY892" fmla="*/ 725942 h 2115981"/>
              <a:gd name="connsiteX893" fmla="*/ 1148479 w 1732033"/>
              <a:gd name="connsiteY893" fmla="*/ 724978 h 2115981"/>
              <a:gd name="connsiteX894" fmla="*/ 583955 w 1732033"/>
              <a:gd name="connsiteY894" fmla="*/ 723012 h 2115981"/>
              <a:gd name="connsiteX895" fmla="*/ 587407 w 1732033"/>
              <a:gd name="connsiteY895" fmla="*/ 726264 h 2115981"/>
              <a:gd name="connsiteX896" fmla="*/ 582911 w 1732033"/>
              <a:gd name="connsiteY896" fmla="*/ 737184 h 2115981"/>
              <a:gd name="connsiteX897" fmla="*/ 561714 w 1732033"/>
              <a:gd name="connsiteY897" fmla="*/ 731082 h 2115981"/>
              <a:gd name="connsiteX898" fmla="*/ 580020 w 1732033"/>
              <a:gd name="connsiteY898" fmla="*/ 724337 h 2115981"/>
              <a:gd name="connsiteX899" fmla="*/ 583955 w 1732033"/>
              <a:gd name="connsiteY899" fmla="*/ 723012 h 2115981"/>
              <a:gd name="connsiteX900" fmla="*/ 1351776 w 1732033"/>
              <a:gd name="connsiteY900" fmla="*/ 702819 h 2115981"/>
              <a:gd name="connsiteX901" fmla="*/ 1362696 w 1732033"/>
              <a:gd name="connsiteY901" fmla="*/ 711811 h 2115981"/>
              <a:gd name="connsiteX902" fmla="*/ 1350170 w 1732033"/>
              <a:gd name="connsiteY902" fmla="*/ 706994 h 2115981"/>
              <a:gd name="connsiteX903" fmla="*/ 1347922 w 1732033"/>
              <a:gd name="connsiteY903" fmla="*/ 703783 h 2115981"/>
              <a:gd name="connsiteX904" fmla="*/ 1351776 w 1732033"/>
              <a:gd name="connsiteY904" fmla="*/ 702819 h 2115981"/>
              <a:gd name="connsiteX905" fmla="*/ 1070114 w 1732033"/>
              <a:gd name="connsiteY905" fmla="*/ 699929 h 2115981"/>
              <a:gd name="connsiteX906" fmla="*/ 1070757 w 1732033"/>
              <a:gd name="connsiteY906" fmla="*/ 709242 h 2115981"/>
              <a:gd name="connsiteX907" fmla="*/ 1066261 w 1732033"/>
              <a:gd name="connsiteY907" fmla="*/ 700892 h 2115981"/>
              <a:gd name="connsiteX908" fmla="*/ 1070114 w 1732033"/>
              <a:gd name="connsiteY908" fmla="*/ 699929 h 2115981"/>
              <a:gd name="connsiteX909" fmla="*/ 1132421 w 1732033"/>
              <a:gd name="connsiteY909" fmla="*/ 681622 h 2115981"/>
              <a:gd name="connsiteX910" fmla="*/ 1126960 w 1732033"/>
              <a:gd name="connsiteY910" fmla="*/ 689651 h 2115981"/>
              <a:gd name="connsiteX911" fmla="*/ 1134669 w 1732033"/>
              <a:gd name="connsiteY911" fmla="*/ 683549 h 2115981"/>
              <a:gd name="connsiteX912" fmla="*/ 1132421 w 1732033"/>
              <a:gd name="connsiteY912" fmla="*/ 681622 h 2115981"/>
              <a:gd name="connsiteX913" fmla="*/ 1169033 w 1732033"/>
              <a:gd name="connsiteY913" fmla="*/ 657213 h 2115981"/>
              <a:gd name="connsiteX914" fmla="*/ 1160683 w 1732033"/>
              <a:gd name="connsiteY914" fmla="*/ 665563 h 2115981"/>
              <a:gd name="connsiteX915" fmla="*/ 1148799 w 1732033"/>
              <a:gd name="connsiteY915" fmla="*/ 686439 h 2115981"/>
              <a:gd name="connsiteX916" fmla="*/ 1164857 w 1732033"/>
              <a:gd name="connsiteY916" fmla="*/ 680015 h 2115981"/>
              <a:gd name="connsiteX917" fmla="*/ 1175777 w 1732033"/>
              <a:gd name="connsiteY917" fmla="*/ 666527 h 2115981"/>
              <a:gd name="connsiteX918" fmla="*/ 1178346 w 1732033"/>
              <a:gd name="connsiteY918" fmla="*/ 661709 h 2115981"/>
              <a:gd name="connsiteX919" fmla="*/ 1169033 w 1732033"/>
              <a:gd name="connsiteY919" fmla="*/ 657213 h 2115981"/>
              <a:gd name="connsiteX920" fmla="*/ 1192675 w 1732033"/>
              <a:gd name="connsiteY920" fmla="*/ 651283 h 2115981"/>
              <a:gd name="connsiteX921" fmla="*/ 1190593 w 1732033"/>
              <a:gd name="connsiteY921" fmla="*/ 658956 h 2115981"/>
              <a:gd name="connsiteX922" fmla="*/ 1191194 w 1732033"/>
              <a:gd name="connsiteY922" fmla="*/ 658217 h 2115981"/>
              <a:gd name="connsiteX923" fmla="*/ 1375863 w 1732033"/>
              <a:gd name="connsiteY923" fmla="*/ 650791 h 2115981"/>
              <a:gd name="connsiteX924" fmla="*/ 1384214 w 1732033"/>
              <a:gd name="connsiteY924" fmla="*/ 655608 h 2115981"/>
              <a:gd name="connsiteX925" fmla="*/ 1394490 w 1732033"/>
              <a:gd name="connsiteY925" fmla="*/ 671667 h 2115981"/>
              <a:gd name="connsiteX926" fmla="*/ 1398666 w 1732033"/>
              <a:gd name="connsiteY926" fmla="*/ 685155 h 2115981"/>
              <a:gd name="connsiteX927" fmla="*/ 1412475 w 1732033"/>
              <a:gd name="connsiteY927" fmla="*/ 706352 h 2115981"/>
              <a:gd name="connsiteX928" fmla="*/ 1423395 w 1732033"/>
              <a:gd name="connsiteY928" fmla="*/ 725301 h 2115981"/>
              <a:gd name="connsiteX929" fmla="*/ 1432709 w 1732033"/>
              <a:gd name="connsiteY929" fmla="*/ 731403 h 2115981"/>
              <a:gd name="connsiteX930" fmla="*/ 1436241 w 1732033"/>
              <a:gd name="connsiteY930" fmla="*/ 731403 h 2115981"/>
              <a:gd name="connsiteX931" fmla="*/ 1431103 w 1732033"/>
              <a:gd name="connsiteY931" fmla="*/ 749388 h 2115981"/>
              <a:gd name="connsiteX932" fmla="*/ 1428855 w 1732033"/>
              <a:gd name="connsiteY932" fmla="*/ 785680 h 2115981"/>
              <a:gd name="connsiteX933" fmla="*/ 1423074 w 1732033"/>
              <a:gd name="connsiteY933" fmla="*/ 832890 h 2115981"/>
              <a:gd name="connsiteX934" fmla="*/ 1428855 w 1732033"/>
              <a:gd name="connsiteY934" fmla="*/ 845737 h 2115981"/>
              <a:gd name="connsiteX935" fmla="*/ 1429818 w 1732033"/>
              <a:gd name="connsiteY935" fmla="*/ 856978 h 2115981"/>
              <a:gd name="connsiteX936" fmla="*/ 1414402 w 1732033"/>
              <a:gd name="connsiteY936" fmla="*/ 859868 h 2115981"/>
              <a:gd name="connsiteX937" fmla="*/ 1395133 w 1732033"/>
              <a:gd name="connsiteY937" fmla="*/ 836744 h 2115981"/>
              <a:gd name="connsiteX938" fmla="*/ 1394812 w 1732033"/>
              <a:gd name="connsiteY938" fmla="*/ 835781 h 2115981"/>
              <a:gd name="connsiteX939" fmla="*/ 1389994 w 1732033"/>
              <a:gd name="connsiteY939" fmla="*/ 793066 h 2115981"/>
              <a:gd name="connsiteX940" fmla="*/ 1386462 w 1732033"/>
              <a:gd name="connsiteY940" fmla="*/ 736542 h 2115981"/>
              <a:gd name="connsiteX941" fmla="*/ 1377148 w 1732033"/>
              <a:gd name="connsiteY941" fmla="*/ 702177 h 2115981"/>
              <a:gd name="connsiteX942" fmla="*/ 1369761 w 1732033"/>
              <a:gd name="connsiteY942" fmla="*/ 660105 h 2115981"/>
              <a:gd name="connsiteX943" fmla="*/ 1375863 w 1732033"/>
              <a:gd name="connsiteY943" fmla="*/ 650791 h 2115981"/>
              <a:gd name="connsiteX944" fmla="*/ 1350171 w 1732033"/>
              <a:gd name="connsiteY944" fmla="*/ 650469 h 2115981"/>
              <a:gd name="connsiteX945" fmla="*/ 1335397 w 1732033"/>
              <a:gd name="connsiteY945" fmla="*/ 665242 h 2115981"/>
              <a:gd name="connsiteX946" fmla="*/ 1335107 w 1732033"/>
              <a:gd name="connsiteY946" fmla="*/ 665533 h 2115981"/>
              <a:gd name="connsiteX947" fmla="*/ 1336320 w 1732033"/>
              <a:gd name="connsiteY947" fmla="*/ 676524 h 2115981"/>
              <a:gd name="connsiteX948" fmla="*/ 1345995 w 1732033"/>
              <a:gd name="connsiteY948" fmla="*/ 683228 h 2115981"/>
              <a:gd name="connsiteX949" fmla="*/ 1333148 w 1732033"/>
              <a:gd name="connsiteY949" fmla="*/ 676805 h 2115981"/>
              <a:gd name="connsiteX950" fmla="*/ 1333469 w 1732033"/>
              <a:gd name="connsiteY950" fmla="*/ 667170 h 2115981"/>
              <a:gd name="connsiteX951" fmla="*/ 1333470 w 1732033"/>
              <a:gd name="connsiteY951" fmla="*/ 667169 h 2115981"/>
              <a:gd name="connsiteX952" fmla="*/ 1329014 w 1732033"/>
              <a:gd name="connsiteY952" fmla="*/ 661148 h 2115981"/>
              <a:gd name="connsiteX953" fmla="*/ 1330580 w 1732033"/>
              <a:gd name="connsiteY953" fmla="*/ 652717 h 2115981"/>
              <a:gd name="connsiteX954" fmla="*/ 1337967 w 1732033"/>
              <a:gd name="connsiteY954" fmla="*/ 654323 h 2115981"/>
              <a:gd name="connsiteX955" fmla="*/ 1350171 w 1732033"/>
              <a:gd name="connsiteY955" fmla="*/ 650469 h 2115981"/>
              <a:gd name="connsiteX956" fmla="*/ 1195694 w 1732033"/>
              <a:gd name="connsiteY956" fmla="*/ 642980 h 2115981"/>
              <a:gd name="connsiteX957" fmla="*/ 1194689 w 1732033"/>
              <a:gd name="connsiteY957" fmla="*/ 643703 h 2115981"/>
              <a:gd name="connsiteX958" fmla="*/ 1194727 w 1732033"/>
              <a:gd name="connsiteY958" fmla="*/ 643725 h 2115981"/>
              <a:gd name="connsiteX959" fmla="*/ 1194619 w 1732033"/>
              <a:gd name="connsiteY959" fmla="*/ 644120 h 2115981"/>
              <a:gd name="connsiteX960" fmla="*/ 1276696 w 1732033"/>
              <a:gd name="connsiteY960" fmla="*/ 639377 h 2115981"/>
              <a:gd name="connsiteX961" fmla="*/ 1276840 w 1732033"/>
              <a:gd name="connsiteY961" fmla="*/ 639514 h 2115981"/>
              <a:gd name="connsiteX962" fmla="*/ 1276873 w 1732033"/>
              <a:gd name="connsiteY962" fmla="*/ 639423 h 2115981"/>
              <a:gd name="connsiteX963" fmla="*/ 1488270 w 1732033"/>
              <a:gd name="connsiteY963" fmla="*/ 612251 h 2115981"/>
              <a:gd name="connsiteX964" fmla="*/ 1500475 w 1732033"/>
              <a:gd name="connsiteY964" fmla="*/ 614820 h 2115981"/>
              <a:gd name="connsiteX965" fmla="*/ 1488270 w 1732033"/>
              <a:gd name="connsiteY965" fmla="*/ 612251 h 2115981"/>
              <a:gd name="connsiteX966" fmla="*/ 1479920 w 1732033"/>
              <a:gd name="connsiteY966" fmla="*/ 603579 h 2115981"/>
              <a:gd name="connsiteX967" fmla="*/ 1483774 w 1732033"/>
              <a:gd name="connsiteY967" fmla="*/ 604543 h 2115981"/>
              <a:gd name="connsiteX968" fmla="*/ 1484737 w 1732033"/>
              <a:gd name="connsiteY968" fmla="*/ 612251 h 2115981"/>
              <a:gd name="connsiteX969" fmla="*/ 1481847 w 1732033"/>
              <a:gd name="connsiteY969" fmla="*/ 612893 h 2115981"/>
              <a:gd name="connsiteX970" fmla="*/ 1456796 w 1732033"/>
              <a:gd name="connsiteY970" fmla="*/ 617390 h 2115981"/>
              <a:gd name="connsiteX971" fmla="*/ 1450694 w 1732033"/>
              <a:gd name="connsiteY971" fmla="*/ 616426 h 2115981"/>
              <a:gd name="connsiteX972" fmla="*/ 1479920 w 1732033"/>
              <a:gd name="connsiteY972" fmla="*/ 603579 h 2115981"/>
              <a:gd name="connsiteX973" fmla="*/ 1216566 w 1732033"/>
              <a:gd name="connsiteY973" fmla="*/ 577887 h 2115981"/>
              <a:gd name="connsiteX974" fmla="*/ 1218814 w 1732033"/>
              <a:gd name="connsiteY974" fmla="*/ 580777 h 2115981"/>
              <a:gd name="connsiteX975" fmla="*/ 1214960 w 1732033"/>
              <a:gd name="connsiteY975" fmla="*/ 585595 h 2115981"/>
              <a:gd name="connsiteX976" fmla="*/ 1212391 w 1732033"/>
              <a:gd name="connsiteY976" fmla="*/ 582383 h 2115981"/>
              <a:gd name="connsiteX977" fmla="*/ 1216566 w 1732033"/>
              <a:gd name="connsiteY977" fmla="*/ 577887 h 2115981"/>
              <a:gd name="connsiteX978" fmla="*/ 1081678 w 1732033"/>
              <a:gd name="connsiteY978" fmla="*/ 569536 h 2115981"/>
              <a:gd name="connsiteX979" fmla="*/ 1084889 w 1732033"/>
              <a:gd name="connsiteY979" fmla="*/ 573711 h 2115981"/>
              <a:gd name="connsiteX980" fmla="*/ 1081678 w 1732033"/>
              <a:gd name="connsiteY980" fmla="*/ 577886 h 2115981"/>
              <a:gd name="connsiteX981" fmla="*/ 1077824 w 1732033"/>
              <a:gd name="connsiteY981" fmla="*/ 574354 h 2115981"/>
              <a:gd name="connsiteX982" fmla="*/ 1081678 w 1732033"/>
              <a:gd name="connsiteY982" fmla="*/ 569536 h 2115981"/>
              <a:gd name="connsiteX983" fmla="*/ 1416651 w 1732033"/>
              <a:gd name="connsiteY983" fmla="*/ 567288 h 2115981"/>
              <a:gd name="connsiteX984" fmla="*/ 1404768 w 1732033"/>
              <a:gd name="connsiteY984" fmla="*/ 569215 h 2115981"/>
              <a:gd name="connsiteX985" fmla="*/ 1354988 w 1732033"/>
              <a:gd name="connsiteY985" fmla="*/ 585273 h 2115981"/>
              <a:gd name="connsiteX986" fmla="*/ 1303923 w 1732033"/>
              <a:gd name="connsiteY986" fmla="*/ 586557 h 2115981"/>
              <a:gd name="connsiteX987" fmla="*/ 1287222 w 1732033"/>
              <a:gd name="connsiteY987" fmla="*/ 580776 h 2115981"/>
              <a:gd name="connsiteX988" fmla="*/ 1298624 w 1732033"/>
              <a:gd name="connsiteY988" fmla="*/ 591294 h 2115981"/>
              <a:gd name="connsiteX989" fmla="*/ 1301965 w 1732033"/>
              <a:gd name="connsiteY989" fmla="*/ 605601 h 2115981"/>
              <a:gd name="connsiteX990" fmla="*/ 1301996 w 1732033"/>
              <a:gd name="connsiteY990" fmla="*/ 605506 h 2115981"/>
              <a:gd name="connsiteX991" fmla="*/ 1327989 w 1732033"/>
              <a:gd name="connsiteY991" fmla="*/ 617406 h 2115981"/>
              <a:gd name="connsiteX992" fmla="*/ 1328010 w 1732033"/>
              <a:gd name="connsiteY992" fmla="*/ 617389 h 2115981"/>
              <a:gd name="connsiteX993" fmla="*/ 1381644 w 1732033"/>
              <a:gd name="connsiteY993" fmla="*/ 611929 h 2115981"/>
              <a:gd name="connsiteX994" fmla="*/ 1388710 w 1732033"/>
              <a:gd name="connsiteY994" fmla="*/ 612893 h 2115981"/>
              <a:gd name="connsiteX995" fmla="*/ 1398987 w 1732033"/>
              <a:gd name="connsiteY995" fmla="*/ 609039 h 2115981"/>
              <a:gd name="connsiteX996" fmla="*/ 1407017 w 1732033"/>
              <a:gd name="connsiteY996" fmla="*/ 604542 h 2115981"/>
              <a:gd name="connsiteX997" fmla="*/ 1409265 w 1732033"/>
              <a:gd name="connsiteY997" fmla="*/ 611929 h 2115981"/>
              <a:gd name="connsiteX998" fmla="*/ 1410549 w 1732033"/>
              <a:gd name="connsiteY998" fmla="*/ 615462 h 2115981"/>
              <a:gd name="connsiteX999" fmla="*/ 1415688 w 1732033"/>
              <a:gd name="connsiteY999" fmla="*/ 613214 h 2115981"/>
              <a:gd name="connsiteX1000" fmla="*/ 1425002 w 1732033"/>
              <a:gd name="connsiteY1000" fmla="*/ 592660 h 2115981"/>
              <a:gd name="connsiteX1001" fmla="*/ 1421790 w 1732033"/>
              <a:gd name="connsiteY1001" fmla="*/ 585273 h 2115981"/>
              <a:gd name="connsiteX1002" fmla="*/ 1420505 w 1732033"/>
              <a:gd name="connsiteY1002" fmla="*/ 576922 h 2115981"/>
              <a:gd name="connsiteX1003" fmla="*/ 1416651 w 1732033"/>
              <a:gd name="connsiteY1003" fmla="*/ 567288 h 2115981"/>
              <a:gd name="connsiteX1004" fmla="*/ 1430783 w 1732033"/>
              <a:gd name="connsiteY1004" fmla="*/ 559901 h 2115981"/>
              <a:gd name="connsiteX1005" fmla="*/ 1431104 w 1732033"/>
              <a:gd name="connsiteY1005" fmla="*/ 560222 h 2115981"/>
              <a:gd name="connsiteX1006" fmla="*/ 1430839 w 1732033"/>
              <a:gd name="connsiteY1006" fmla="*/ 560208 h 2115981"/>
              <a:gd name="connsiteX1007" fmla="*/ 1096451 w 1732033"/>
              <a:gd name="connsiteY1007" fmla="*/ 534851 h 2115981"/>
              <a:gd name="connsiteX1008" fmla="*/ 1100305 w 1732033"/>
              <a:gd name="connsiteY1008" fmla="*/ 538704 h 2115981"/>
              <a:gd name="connsiteX1009" fmla="*/ 1096451 w 1732033"/>
              <a:gd name="connsiteY1009" fmla="*/ 541595 h 2115981"/>
              <a:gd name="connsiteX1010" fmla="*/ 1093239 w 1732033"/>
              <a:gd name="connsiteY1010" fmla="*/ 537099 h 2115981"/>
              <a:gd name="connsiteX1011" fmla="*/ 1096451 w 1732033"/>
              <a:gd name="connsiteY1011" fmla="*/ 534851 h 2115981"/>
              <a:gd name="connsiteX1012" fmla="*/ 1406052 w 1732033"/>
              <a:gd name="connsiteY1012" fmla="*/ 532281 h 2115981"/>
              <a:gd name="connsiteX1013" fmla="*/ 1412797 w 1732033"/>
              <a:gd name="connsiteY1013" fmla="*/ 538062 h 2115981"/>
              <a:gd name="connsiteX1014" fmla="*/ 1411191 w 1732033"/>
              <a:gd name="connsiteY1014" fmla="*/ 539668 h 2115981"/>
              <a:gd name="connsiteX1015" fmla="*/ 1406052 w 1732033"/>
              <a:gd name="connsiteY1015" fmla="*/ 532281 h 2115981"/>
              <a:gd name="connsiteX1016" fmla="*/ 1601320 w 1732033"/>
              <a:gd name="connsiteY1016" fmla="*/ 529069 h 2115981"/>
              <a:gd name="connsiteX1017" fmla="*/ 1610313 w 1732033"/>
              <a:gd name="connsiteY1017" fmla="*/ 529712 h 2115981"/>
              <a:gd name="connsiteX1018" fmla="*/ 1605174 w 1732033"/>
              <a:gd name="connsiteY1018" fmla="*/ 537741 h 2115981"/>
              <a:gd name="connsiteX1019" fmla="*/ 1596824 w 1732033"/>
              <a:gd name="connsiteY1019" fmla="*/ 544485 h 2115981"/>
              <a:gd name="connsiteX1020" fmla="*/ 1594575 w 1732033"/>
              <a:gd name="connsiteY1020" fmla="*/ 545127 h 2115981"/>
              <a:gd name="connsiteX1021" fmla="*/ 1574984 w 1732033"/>
              <a:gd name="connsiteY1021" fmla="*/ 547054 h 2115981"/>
              <a:gd name="connsiteX1022" fmla="*/ 1553145 w 1732033"/>
              <a:gd name="connsiteY1022" fmla="*/ 554441 h 2115981"/>
              <a:gd name="connsiteX1023" fmla="*/ 1589437 w 1732033"/>
              <a:gd name="connsiteY1023" fmla="*/ 535814 h 2115981"/>
              <a:gd name="connsiteX1024" fmla="*/ 1596181 w 1732033"/>
              <a:gd name="connsiteY1024" fmla="*/ 532602 h 2115981"/>
              <a:gd name="connsiteX1025" fmla="*/ 1601320 w 1732033"/>
              <a:gd name="connsiteY1025" fmla="*/ 529069 h 2115981"/>
              <a:gd name="connsiteX1026" fmla="*/ 418154 w 1732033"/>
              <a:gd name="connsiteY1026" fmla="*/ 508194 h 2115981"/>
              <a:gd name="connsiteX1027" fmla="*/ 427467 w 1732033"/>
              <a:gd name="connsiteY1027" fmla="*/ 528106 h 2115981"/>
              <a:gd name="connsiteX1028" fmla="*/ 450591 w 1732033"/>
              <a:gd name="connsiteY1028" fmla="*/ 587521 h 2115981"/>
              <a:gd name="connsiteX1029" fmla="*/ 470182 w 1732033"/>
              <a:gd name="connsiteY1029" fmla="*/ 645331 h 2115981"/>
              <a:gd name="connsiteX1030" fmla="*/ 489130 w 1732033"/>
              <a:gd name="connsiteY1030" fmla="*/ 698965 h 2115981"/>
              <a:gd name="connsiteX1031" fmla="*/ 501590 w 1732033"/>
              <a:gd name="connsiteY1031" fmla="*/ 732511 h 2115981"/>
              <a:gd name="connsiteX1032" fmla="*/ 501656 w 1732033"/>
              <a:gd name="connsiteY1032" fmla="*/ 732366 h 2115981"/>
              <a:gd name="connsiteX1033" fmla="*/ 519320 w 1732033"/>
              <a:gd name="connsiteY1033" fmla="*/ 765445 h 2115981"/>
              <a:gd name="connsiteX1034" fmla="*/ 525744 w 1732033"/>
              <a:gd name="connsiteY1034" fmla="*/ 778613 h 2115981"/>
              <a:gd name="connsiteX1035" fmla="*/ 534094 w 1732033"/>
              <a:gd name="connsiteY1035" fmla="*/ 781503 h 2115981"/>
              <a:gd name="connsiteX1036" fmla="*/ 546298 w 1732033"/>
              <a:gd name="connsiteY1036" fmla="*/ 777971 h 2115981"/>
              <a:gd name="connsiteX1037" fmla="*/ 565568 w 1732033"/>
              <a:gd name="connsiteY1037" fmla="*/ 768015 h 2115981"/>
              <a:gd name="connsiteX1038" fmla="*/ 565568 w 1732033"/>
              <a:gd name="connsiteY1038" fmla="*/ 763197 h 2115981"/>
              <a:gd name="connsiteX1039" fmla="*/ 570385 w 1732033"/>
              <a:gd name="connsiteY1039" fmla="*/ 757095 h 2115981"/>
              <a:gd name="connsiteX1040" fmla="*/ 573597 w 1732033"/>
              <a:gd name="connsiteY1040" fmla="*/ 758059 h 2115981"/>
              <a:gd name="connsiteX1041" fmla="*/ 580663 w 1732033"/>
              <a:gd name="connsiteY1041" fmla="*/ 758380 h 2115981"/>
              <a:gd name="connsiteX1042" fmla="*/ 592224 w 1732033"/>
              <a:gd name="connsiteY1042" fmla="*/ 749387 h 2115981"/>
              <a:gd name="connsiteX1043" fmla="*/ 593509 w 1732033"/>
              <a:gd name="connsiteY1043" fmla="*/ 744891 h 2115981"/>
              <a:gd name="connsiteX1044" fmla="*/ 597042 w 1732033"/>
              <a:gd name="connsiteY1044" fmla="*/ 731402 h 2115981"/>
              <a:gd name="connsiteX1045" fmla="*/ 616633 w 1732033"/>
              <a:gd name="connsiteY1045" fmla="*/ 740716 h 2115981"/>
              <a:gd name="connsiteX1046" fmla="*/ 615027 w 1732033"/>
              <a:gd name="connsiteY1046" fmla="*/ 748745 h 2115981"/>
              <a:gd name="connsiteX1047" fmla="*/ 625947 w 1732033"/>
              <a:gd name="connsiteY1047" fmla="*/ 749708 h 2115981"/>
              <a:gd name="connsiteX1048" fmla="*/ 637509 w 1732033"/>
              <a:gd name="connsiteY1048" fmla="*/ 743285 h 2115981"/>
              <a:gd name="connsiteX1049" fmla="*/ 656136 w 1732033"/>
              <a:gd name="connsiteY1049" fmla="*/ 732687 h 2115981"/>
              <a:gd name="connsiteX1050" fmla="*/ 665771 w 1732033"/>
              <a:gd name="connsiteY1050" fmla="*/ 730760 h 2115981"/>
              <a:gd name="connsiteX1051" fmla="*/ 662881 w 1732033"/>
              <a:gd name="connsiteY1051" fmla="*/ 739431 h 2115981"/>
              <a:gd name="connsiteX1052" fmla="*/ 653567 w 1732033"/>
              <a:gd name="connsiteY1052" fmla="*/ 752920 h 2115981"/>
              <a:gd name="connsiteX1053" fmla="*/ 631085 w 1732033"/>
              <a:gd name="connsiteY1053" fmla="*/ 778934 h 2115981"/>
              <a:gd name="connsiteX1054" fmla="*/ 627874 w 1732033"/>
              <a:gd name="connsiteY1054" fmla="*/ 789854 h 2115981"/>
              <a:gd name="connsiteX1055" fmla="*/ 641041 w 1732033"/>
              <a:gd name="connsiteY1055" fmla="*/ 800131 h 2115981"/>
              <a:gd name="connsiteX1056" fmla="*/ 677654 w 1732033"/>
              <a:gd name="connsiteY1056" fmla="*/ 805912 h 2115981"/>
              <a:gd name="connsiteX1057" fmla="*/ 683114 w 1732033"/>
              <a:gd name="connsiteY1057" fmla="*/ 804627 h 2115981"/>
              <a:gd name="connsiteX1058" fmla="*/ 686325 w 1732033"/>
              <a:gd name="connsiteY1058" fmla="*/ 800773 h 2115981"/>
              <a:gd name="connsiteX1059" fmla="*/ 687289 w 1732033"/>
              <a:gd name="connsiteY1059" fmla="*/ 784073 h 2115981"/>
              <a:gd name="connsiteX1060" fmla="*/ 671873 w 1732033"/>
              <a:gd name="connsiteY1060" fmla="*/ 785679 h 2115981"/>
              <a:gd name="connsiteX1061" fmla="*/ 666735 w 1732033"/>
              <a:gd name="connsiteY1061" fmla="*/ 787285 h 2115981"/>
              <a:gd name="connsiteX1062" fmla="*/ 666092 w 1732033"/>
              <a:gd name="connsiteY1062" fmla="*/ 782146 h 2115981"/>
              <a:gd name="connsiteX1063" fmla="*/ 670588 w 1732033"/>
              <a:gd name="connsiteY1063" fmla="*/ 777650 h 2115981"/>
              <a:gd name="connsiteX1064" fmla="*/ 692106 w 1732033"/>
              <a:gd name="connsiteY1064" fmla="*/ 760307 h 2115981"/>
              <a:gd name="connsiteX1065" fmla="*/ 695960 w 1732033"/>
              <a:gd name="connsiteY1065" fmla="*/ 725300 h 2115981"/>
              <a:gd name="connsiteX1066" fmla="*/ 708486 w 1732033"/>
              <a:gd name="connsiteY1066" fmla="*/ 680979 h 2115981"/>
              <a:gd name="connsiteX1067" fmla="*/ 739317 w 1732033"/>
              <a:gd name="connsiteY1067" fmla="*/ 678089 h 2115981"/>
              <a:gd name="connsiteX1068" fmla="*/ 784280 w 1732033"/>
              <a:gd name="connsiteY1068" fmla="*/ 693505 h 2115981"/>
              <a:gd name="connsiteX1069" fmla="*/ 803550 w 1732033"/>
              <a:gd name="connsiteY1069" fmla="*/ 697359 h 2115981"/>
              <a:gd name="connsiteX1070" fmla="*/ 822499 w 1732033"/>
              <a:gd name="connsiteY1070" fmla="*/ 698644 h 2115981"/>
              <a:gd name="connsiteX1071" fmla="*/ 846907 w 1732033"/>
              <a:gd name="connsiteY1071" fmla="*/ 706352 h 2115981"/>
              <a:gd name="connsiteX1072" fmla="*/ 842090 w 1732033"/>
              <a:gd name="connsiteY1072" fmla="*/ 678089 h 2115981"/>
              <a:gd name="connsiteX1073" fmla="*/ 830528 w 1732033"/>
              <a:gd name="connsiteY1073" fmla="*/ 650469 h 2115981"/>
              <a:gd name="connsiteX1074" fmla="*/ 827316 w 1732033"/>
              <a:gd name="connsiteY1074" fmla="*/ 627345 h 2115981"/>
              <a:gd name="connsiteX1075" fmla="*/ 819608 w 1732033"/>
              <a:gd name="connsiteY1075" fmla="*/ 595872 h 2115981"/>
              <a:gd name="connsiteX1076" fmla="*/ 819287 w 1732033"/>
              <a:gd name="connsiteY1076" fmla="*/ 589769 h 2115981"/>
              <a:gd name="connsiteX1077" fmla="*/ 831492 w 1732033"/>
              <a:gd name="connsiteY1077" fmla="*/ 626060 h 2115981"/>
              <a:gd name="connsiteX1078" fmla="*/ 834703 w 1732033"/>
              <a:gd name="connsiteY1078" fmla="*/ 639550 h 2115981"/>
              <a:gd name="connsiteX1079" fmla="*/ 854294 w 1732033"/>
              <a:gd name="connsiteY1079" fmla="*/ 702176 h 2115981"/>
              <a:gd name="connsiteX1080" fmla="*/ 864250 w 1732033"/>
              <a:gd name="connsiteY1080" fmla="*/ 714380 h 2115981"/>
              <a:gd name="connsiteX1081" fmla="*/ 889301 w 1732033"/>
              <a:gd name="connsiteY1081" fmla="*/ 728512 h 2115981"/>
              <a:gd name="connsiteX1082" fmla="*/ 902147 w 1732033"/>
              <a:gd name="connsiteY1082" fmla="*/ 723052 h 2115981"/>
              <a:gd name="connsiteX1083" fmla="*/ 916921 w 1732033"/>
              <a:gd name="connsiteY1083" fmla="*/ 694790 h 2115981"/>
              <a:gd name="connsiteX1084" fmla="*/ 934263 w 1732033"/>
              <a:gd name="connsiteY1084" fmla="*/ 692220 h 2115981"/>
              <a:gd name="connsiteX1085" fmla="*/ 939081 w 1732033"/>
              <a:gd name="connsiteY1085" fmla="*/ 705067 h 2115981"/>
              <a:gd name="connsiteX1086" fmla="*/ 940366 w 1732033"/>
              <a:gd name="connsiteY1086" fmla="*/ 767373 h 2115981"/>
              <a:gd name="connsiteX1087" fmla="*/ 935548 w 1732033"/>
              <a:gd name="connsiteY1087" fmla="*/ 785036 h 2115981"/>
              <a:gd name="connsiteX1088" fmla="*/ 936124 w 1732033"/>
              <a:gd name="connsiteY1088" fmla="*/ 786116 h 2115981"/>
              <a:gd name="connsiteX1089" fmla="*/ 935547 w 1732033"/>
              <a:gd name="connsiteY1089" fmla="*/ 785679 h 2115981"/>
              <a:gd name="connsiteX1090" fmla="*/ 937475 w 1732033"/>
              <a:gd name="connsiteY1090" fmla="*/ 791780 h 2115981"/>
              <a:gd name="connsiteX1091" fmla="*/ 945825 w 1732033"/>
              <a:gd name="connsiteY1091" fmla="*/ 791780 h 2115981"/>
              <a:gd name="connsiteX1092" fmla="*/ 941103 w 1732033"/>
              <a:gd name="connsiteY1092" fmla="*/ 789622 h 2115981"/>
              <a:gd name="connsiteX1093" fmla="*/ 942252 w 1732033"/>
              <a:gd name="connsiteY1093" fmla="*/ 789533 h 2115981"/>
              <a:gd name="connsiteX1094" fmla="*/ 946146 w 1732033"/>
              <a:gd name="connsiteY1094" fmla="*/ 791139 h 2115981"/>
              <a:gd name="connsiteX1095" fmla="*/ 962847 w 1732033"/>
              <a:gd name="connsiteY1095" fmla="*/ 785036 h 2115981"/>
              <a:gd name="connsiteX1096" fmla="*/ 965416 w 1732033"/>
              <a:gd name="connsiteY1096" fmla="*/ 778613 h 2115981"/>
              <a:gd name="connsiteX1097" fmla="*/ 963810 w 1732033"/>
              <a:gd name="connsiteY1097" fmla="*/ 765767 h 2115981"/>
              <a:gd name="connsiteX1098" fmla="*/ 962847 w 1732033"/>
              <a:gd name="connsiteY1098" fmla="*/ 759665 h 2115981"/>
              <a:gd name="connsiteX1099" fmla="*/ 969270 w 1732033"/>
              <a:gd name="connsiteY1099" fmla="*/ 756774 h 2115981"/>
              <a:gd name="connsiteX1100" fmla="*/ 994000 w 1732033"/>
              <a:gd name="connsiteY1100" fmla="*/ 751315 h 2115981"/>
              <a:gd name="connsiteX1101" fmla="*/ 1002993 w 1732033"/>
              <a:gd name="connsiteY1101" fmla="*/ 748424 h 2115981"/>
              <a:gd name="connsiteX1102" fmla="*/ 1011985 w 1732033"/>
              <a:gd name="connsiteY1102" fmla="*/ 733008 h 2115981"/>
              <a:gd name="connsiteX1103" fmla="*/ 1015839 w 1732033"/>
              <a:gd name="connsiteY1103" fmla="*/ 720161 h 2115981"/>
              <a:gd name="connsiteX1104" fmla="*/ 1029007 w 1732033"/>
              <a:gd name="connsiteY1104" fmla="*/ 721767 h 2115981"/>
              <a:gd name="connsiteX1105" fmla="*/ 1030933 w 1732033"/>
              <a:gd name="connsiteY1105" fmla="*/ 725621 h 2115981"/>
              <a:gd name="connsiteX1106" fmla="*/ 1038321 w 1732033"/>
              <a:gd name="connsiteY1106" fmla="*/ 735577 h 2115981"/>
              <a:gd name="connsiteX1107" fmla="*/ 1051488 w 1732033"/>
              <a:gd name="connsiteY1107" fmla="*/ 724979 h 2115981"/>
              <a:gd name="connsiteX1108" fmla="*/ 1065619 w 1732033"/>
              <a:gd name="connsiteY1108" fmla="*/ 716629 h 2115981"/>
              <a:gd name="connsiteX1109" fmla="*/ 1069473 w 1732033"/>
              <a:gd name="connsiteY1109" fmla="*/ 717592 h 2115981"/>
              <a:gd name="connsiteX1110" fmla="*/ 1088422 w 1732033"/>
              <a:gd name="connsiteY1110" fmla="*/ 711169 h 2115981"/>
              <a:gd name="connsiteX1111" fmla="*/ 1102874 w 1732033"/>
              <a:gd name="connsiteY1111" fmla="*/ 689329 h 2115981"/>
              <a:gd name="connsiteX1112" fmla="*/ 1098378 w 1732033"/>
              <a:gd name="connsiteY1112" fmla="*/ 690614 h 2115981"/>
              <a:gd name="connsiteX1113" fmla="*/ 1094845 w 1732033"/>
              <a:gd name="connsiteY1113" fmla="*/ 690293 h 2115981"/>
              <a:gd name="connsiteX1114" fmla="*/ 1095488 w 1732033"/>
              <a:gd name="connsiteY1114" fmla="*/ 687081 h 2115981"/>
              <a:gd name="connsiteX1115" fmla="*/ 1100626 w 1732033"/>
              <a:gd name="connsiteY1115" fmla="*/ 684191 h 2115981"/>
              <a:gd name="connsiteX1116" fmla="*/ 1129209 w 1732033"/>
              <a:gd name="connsiteY1116" fmla="*/ 670381 h 2115981"/>
              <a:gd name="connsiteX1117" fmla="*/ 1133385 w 1732033"/>
              <a:gd name="connsiteY1117" fmla="*/ 664921 h 2115981"/>
              <a:gd name="connsiteX1118" fmla="*/ 1145910 w 1732033"/>
              <a:gd name="connsiteY1118" fmla="*/ 656250 h 2115981"/>
              <a:gd name="connsiteX1119" fmla="*/ 1151370 w 1732033"/>
              <a:gd name="connsiteY1119" fmla="*/ 654002 h 2115981"/>
              <a:gd name="connsiteX1120" fmla="*/ 1168070 w 1732033"/>
              <a:gd name="connsiteY1120" fmla="*/ 641797 h 2115981"/>
              <a:gd name="connsiteX1121" fmla="*/ 1191836 w 1732033"/>
              <a:gd name="connsiteY1121" fmla="*/ 642119 h 2115981"/>
              <a:gd name="connsiteX1122" fmla="*/ 1192083 w 1732033"/>
              <a:gd name="connsiteY1122" fmla="*/ 642256 h 2115981"/>
              <a:gd name="connsiteX1123" fmla="*/ 1216888 w 1732033"/>
              <a:gd name="connsiteY1123" fmla="*/ 623492 h 2115981"/>
              <a:gd name="connsiteX1124" fmla="*/ 1237674 w 1732033"/>
              <a:gd name="connsiteY1124" fmla="*/ 605540 h 2115981"/>
              <a:gd name="connsiteX1125" fmla="*/ 1237763 w 1732033"/>
              <a:gd name="connsiteY1125" fmla="*/ 605185 h 2115981"/>
              <a:gd name="connsiteX1126" fmla="*/ 1252858 w 1732033"/>
              <a:gd name="connsiteY1126" fmla="*/ 583025 h 2115981"/>
              <a:gd name="connsiteX1127" fmla="*/ 1264741 w 1732033"/>
              <a:gd name="connsiteY1127" fmla="*/ 573069 h 2115981"/>
              <a:gd name="connsiteX1128" fmla="*/ 1249967 w 1732033"/>
              <a:gd name="connsiteY1128" fmla="*/ 573069 h 2115981"/>
              <a:gd name="connsiteX1129" fmla="*/ 1249004 w 1732033"/>
              <a:gd name="connsiteY1129" fmla="*/ 584952 h 2115981"/>
              <a:gd name="connsiteX1130" fmla="*/ 1251573 w 1732033"/>
              <a:gd name="connsiteY1130" fmla="*/ 568251 h 2115981"/>
              <a:gd name="connsiteX1131" fmla="*/ 1278872 w 1732033"/>
              <a:gd name="connsiteY1131" fmla="*/ 571463 h 2115981"/>
              <a:gd name="connsiteX1132" fmla="*/ 1340535 w 1732033"/>
              <a:gd name="connsiteY1132" fmla="*/ 579171 h 2115981"/>
              <a:gd name="connsiteX1133" fmla="*/ 1399630 w 1732033"/>
              <a:gd name="connsiteY1133" fmla="*/ 563434 h 2115981"/>
              <a:gd name="connsiteX1134" fmla="*/ 1415608 w 1732033"/>
              <a:gd name="connsiteY1134" fmla="*/ 559419 h 2115981"/>
              <a:gd name="connsiteX1135" fmla="*/ 1430839 w 1732033"/>
              <a:gd name="connsiteY1135" fmla="*/ 560208 h 2115981"/>
              <a:gd name="connsiteX1136" fmla="*/ 1436403 w 1732033"/>
              <a:gd name="connsiteY1136" fmla="*/ 590451 h 2115981"/>
              <a:gd name="connsiteX1137" fmla="*/ 1431425 w 1732033"/>
              <a:gd name="connsiteY1137" fmla="*/ 621243 h 2115981"/>
              <a:gd name="connsiteX1138" fmla="*/ 1413440 w 1732033"/>
              <a:gd name="connsiteY1138" fmla="*/ 626060 h 2115981"/>
              <a:gd name="connsiteX1139" fmla="*/ 1406695 w 1732033"/>
              <a:gd name="connsiteY1139" fmla="*/ 626703 h 2115981"/>
              <a:gd name="connsiteX1140" fmla="*/ 1354988 w 1732033"/>
              <a:gd name="connsiteY1140" fmla="*/ 623491 h 2115981"/>
              <a:gd name="connsiteX1141" fmla="*/ 1338609 w 1732033"/>
              <a:gd name="connsiteY1141" fmla="*/ 623812 h 2115981"/>
              <a:gd name="connsiteX1142" fmla="*/ 1306171 w 1732033"/>
              <a:gd name="connsiteY1142" fmla="*/ 650147 h 2115981"/>
              <a:gd name="connsiteX1143" fmla="*/ 1296536 w 1732033"/>
              <a:gd name="connsiteY1143" fmla="*/ 666527 h 2115981"/>
              <a:gd name="connsiteX1144" fmla="*/ 1296857 w 1732033"/>
              <a:gd name="connsiteY1144" fmla="*/ 677446 h 2115981"/>
              <a:gd name="connsiteX1145" fmla="*/ 1278230 w 1732033"/>
              <a:gd name="connsiteY1145" fmla="*/ 685154 h 2115981"/>
              <a:gd name="connsiteX1146" fmla="*/ 1253500 w 1732033"/>
              <a:gd name="connsiteY1146" fmla="*/ 683548 h 2115981"/>
              <a:gd name="connsiteX1147" fmla="*/ 1289792 w 1732033"/>
              <a:gd name="connsiteY1147" fmla="*/ 658819 h 2115981"/>
              <a:gd name="connsiteX1148" fmla="*/ 1303923 w 1732033"/>
              <a:gd name="connsiteY1148" fmla="*/ 637943 h 2115981"/>
              <a:gd name="connsiteX1149" fmla="*/ 1315485 w 1732033"/>
              <a:gd name="connsiteY1149" fmla="*/ 627666 h 2115981"/>
              <a:gd name="connsiteX1150" fmla="*/ 1320377 w 1732033"/>
              <a:gd name="connsiteY1150" fmla="*/ 623652 h 2115981"/>
              <a:gd name="connsiteX1151" fmla="*/ 1316127 w 1732033"/>
              <a:gd name="connsiteY1151" fmla="*/ 626703 h 2115981"/>
              <a:gd name="connsiteX1152" fmla="*/ 1301675 w 1732033"/>
              <a:gd name="connsiteY1152" fmla="*/ 609360 h 2115981"/>
              <a:gd name="connsiteX1153" fmla="*/ 1298463 w 1732033"/>
              <a:gd name="connsiteY1153" fmla="*/ 616104 h 2115981"/>
              <a:gd name="connsiteX1154" fmla="*/ 1298721 w 1732033"/>
              <a:gd name="connsiteY1154" fmla="*/ 615332 h 2115981"/>
              <a:gd name="connsiteX1155" fmla="*/ 1297821 w 1732033"/>
              <a:gd name="connsiteY1155" fmla="*/ 617389 h 2115981"/>
              <a:gd name="connsiteX1156" fmla="*/ 1285938 w 1732033"/>
              <a:gd name="connsiteY1156" fmla="*/ 629914 h 2115981"/>
              <a:gd name="connsiteX1157" fmla="*/ 1280792 w 1732033"/>
              <a:gd name="connsiteY1157" fmla="*/ 638582 h 2115981"/>
              <a:gd name="connsiteX1158" fmla="*/ 1280799 w 1732033"/>
              <a:gd name="connsiteY1158" fmla="*/ 638586 h 2115981"/>
              <a:gd name="connsiteX1159" fmla="*/ 1259923 w 1732033"/>
              <a:gd name="connsiteY1159" fmla="*/ 671987 h 2115981"/>
              <a:gd name="connsiteX1160" fmla="*/ 1241617 w 1732033"/>
              <a:gd name="connsiteY1160" fmla="*/ 675841 h 2115981"/>
              <a:gd name="connsiteX1161" fmla="*/ 1204041 w 1732033"/>
              <a:gd name="connsiteY1161" fmla="*/ 669738 h 2115981"/>
              <a:gd name="connsiteX1162" fmla="*/ 1203078 w 1732033"/>
              <a:gd name="connsiteY1162" fmla="*/ 667490 h 2115981"/>
              <a:gd name="connsiteX1163" fmla="*/ 1203078 w 1732033"/>
              <a:gd name="connsiteY1163" fmla="*/ 667491 h 2115981"/>
              <a:gd name="connsiteX1164" fmla="*/ 1203077 w 1732033"/>
              <a:gd name="connsiteY1164" fmla="*/ 667490 h 2115981"/>
              <a:gd name="connsiteX1165" fmla="*/ 1199866 w 1732033"/>
              <a:gd name="connsiteY1165" fmla="*/ 669096 h 2115981"/>
              <a:gd name="connsiteX1166" fmla="*/ 1198993 w 1732033"/>
              <a:gd name="connsiteY1166" fmla="*/ 668969 h 2115981"/>
              <a:gd name="connsiteX1167" fmla="*/ 1187661 w 1732033"/>
              <a:gd name="connsiteY1167" fmla="*/ 672951 h 2115981"/>
              <a:gd name="connsiteX1168" fmla="*/ 1175136 w 1732033"/>
              <a:gd name="connsiteY1168" fmla="*/ 678731 h 2115981"/>
              <a:gd name="connsiteX1169" fmla="*/ 1174493 w 1732033"/>
              <a:gd name="connsiteY1169" fmla="*/ 685154 h 2115981"/>
              <a:gd name="connsiteX1170" fmla="*/ 1180595 w 1732033"/>
              <a:gd name="connsiteY1170" fmla="*/ 685475 h 2115981"/>
              <a:gd name="connsiteX1171" fmla="*/ 1187661 w 1732033"/>
              <a:gd name="connsiteY1171" fmla="*/ 681301 h 2115981"/>
              <a:gd name="connsiteX1172" fmla="*/ 1163895 w 1732033"/>
              <a:gd name="connsiteY1172" fmla="*/ 714059 h 2115981"/>
              <a:gd name="connsiteX1173" fmla="*/ 1162932 w 1732033"/>
              <a:gd name="connsiteY1173" fmla="*/ 726906 h 2115981"/>
              <a:gd name="connsiteX1174" fmla="*/ 1155224 w 1732033"/>
              <a:gd name="connsiteY1174" fmla="*/ 730760 h 2115981"/>
              <a:gd name="connsiteX1175" fmla="*/ 1153297 w 1732033"/>
              <a:gd name="connsiteY1175" fmla="*/ 739752 h 2115981"/>
              <a:gd name="connsiteX1176" fmla="*/ 1155063 w 1732033"/>
              <a:gd name="connsiteY1176" fmla="*/ 744730 h 2115981"/>
              <a:gd name="connsiteX1177" fmla="*/ 1151292 w 1732033"/>
              <a:gd name="connsiteY1177" fmla="*/ 748502 h 2115981"/>
              <a:gd name="connsiteX1178" fmla="*/ 1144303 w 1732033"/>
              <a:gd name="connsiteY1178" fmla="*/ 744248 h 2115981"/>
              <a:gd name="connsiteX1179" fmla="*/ 1141734 w 1732033"/>
              <a:gd name="connsiteY1179" fmla="*/ 747781 h 2115981"/>
              <a:gd name="connsiteX1180" fmla="*/ 1150726 w 1732033"/>
              <a:gd name="connsiteY1180" fmla="*/ 748744 h 2115981"/>
              <a:gd name="connsiteX1181" fmla="*/ 1151049 w 1732033"/>
              <a:gd name="connsiteY1181" fmla="*/ 748744 h 2115981"/>
              <a:gd name="connsiteX1182" fmla="*/ 1151049 w 1732033"/>
              <a:gd name="connsiteY1182" fmla="*/ 748745 h 2115981"/>
              <a:gd name="connsiteX1183" fmla="*/ 1157793 w 1732033"/>
              <a:gd name="connsiteY1183" fmla="*/ 755169 h 2115981"/>
              <a:gd name="connsiteX1184" fmla="*/ 1136917 w 1732033"/>
              <a:gd name="connsiteY1184" fmla="*/ 776044 h 2115981"/>
              <a:gd name="connsiteX1185" fmla="*/ 1129209 w 1732033"/>
              <a:gd name="connsiteY1185" fmla="*/ 781503 h 2115981"/>
              <a:gd name="connsiteX1186" fmla="*/ 1130173 w 1732033"/>
              <a:gd name="connsiteY1186" fmla="*/ 799809 h 2115981"/>
              <a:gd name="connsiteX1187" fmla="*/ 1136275 w 1732033"/>
              <a:gd name="connsiteY1187" fmla="*/ 803663 h 2115981"/>
              <a:gd name="connsiteX1188" fmla="*/ 1119574 w 1732033"/>
              <a:gd name="connsiteY1188" fmla="*/ 800131 h 2115981"/>
              <a:gd name="connsiteX1189" fmla="*/ 1140451 w 1732033"/>
              <a:gd name="connsiteY1189" fmla="*/ 812656 h 2115981"/>
              <a:gd name="connsiteX1190" fmla="*/ 1143662 w 1732033"/>
              <a:gd name="connsiteY1190" fmla="*/ 810408 h 2115981"/>
              <a:gd name="connsiteX1191" fmla="*/ 1139808 w 1732033"/>
              <a:gd name="connsiteY1191" fmla="*/ 804306 h 2115981"/>
              <a:gd name="connsiteX1192" fmla="*/ 1147516 w 1732033"/>
              <a:gd name="connsiteY1192" fmla="*/ 805591 h 2115981"/>
              <a:gd name="connsiteX1193" fmla="*/ 1155224 w 1732033"/>
              <a:gd name="connsiteY1193" fmla="*/ 805912 h 2115981"/>
              <a:gd name="connsiteX1194" fmla="*/ 1145589 w 1732033"/>
              <a:gd name="connsiteY1194" fmla="*/ 808802 h 2115981"/>
              <a:gd name="connsiteX1195" fmla="*/ 1177384 w 1732033"/>
              <a:gd name="connsiteY1195" fmla="*/ 818759 h 2115981"/>
              <a:gd name="connsiteX1196" fmla="*/ 1192799 w 1732033"/>
              <a:gd name="connsiteY1196" fmla="*/ 815226 h 2115981"/>
              <a:gd name="connsiteX1197" fmla="*/ 1201792 w 1732033"/>
              <a:gd name="connsiteY1197" fmla="*/ 813941 h 2115981"/>
              <a:gd name="connsiteX1198" fmla="*/ 1202756 w 1732033"/>
              <a:gd name="connsiteY1198" fmla="*/ 818759 h 2115981"/>
              <a:gd name="connsiteX1199" fmla="*/ 1193442 w 1732033"/>
              <a:gd name="connsiteY1199" fmla="*/ 820686 h 2115981"/>
              <a:gd name="connsiteX1200" fmla="*/ 1168391 w 1732033"/>
              <a:gd name="connsiteY1200" fmla="*/ 822612 h 2115981"/>
              <a:gd name="connsiteX1201" fmla="*/ 1163253 w 1732033"/>
              <a:gd name="connsiteY1201" fmla="*/ 822612 h 2115981"/>
              <a:gd name="connsiteX1202" fmla="*/ 1145910 w 1732033"/>
              <a:gd name="connsiteY1202" fmla="*/ 832890 h 2115981"/>
              <a:gd name="connsiteX1203" fmla="*/ 1148801 w 1732033"/>
              <a:gd name="connsiteY1203" fmla="*/ 839634 h 2115981"/>
              <a:gd name="connsiteX1204" fmla="*/ 1161647 w 1732033"/>
              <a:gd name="connsiteY1204" fmla="*/ 847020 h 2115981"/>
              <a:gd name="connsiteX1205" fmla="*/ 1137560 w 1732033"/>
              <a:gd name="connsiteY1205" fmla="*/ 841882 h 2115981"/>
              <a:gd name="connsiteX1206" fmla="*/ 1158757 w 1732033"/>
              <a:gd name="connsiteY1206" fmla="*/ 859546 h 2115981"/>
              <a:gd name="connsiteX1207" fmla="*/ 1210142 w 1732033"/>
              <a:gd name="connsiteY1207" fmla="*/ 885560 h 2115981"/>
              <a:gd name="connsiteX1208" fmla="*/ 1236157 w 1732033"/>
              <a:gd name="connsiteY1208" fmla="*/ 892626 h 2115981"/>
              <a:gd name="connsiteX1209" fmla="*/ 1247397 w 1732033"/>
              <a:gd name="connsiteY1209" fmla="*/ 894553 h 2115981"/>
              <a:gd name="connsiteX1210" fmla="*/ 1237120 w 1732033"/>
              <a:gd name="connsiteY1210" fmla="*/ 895838 h 2115981"/>
              <a:gd name="connsiteX1211" fmla="*/ 1225238 w 1732033"/>
              <a:gd name="connsiteY1211" fmla="*/ 901618 h 2115981"/>
              <a:gd name="connsiteX1212" fmla="*/ 1237762 w 1732033"/>
              <a:gd name="connsiteY1212" fmla="*/ 918640 h 2115981"/>
              <a:gd name="connsiteX1213" fmla="*/ 1241616 w 1732033"/>
              <a:gd name="connsiteY1213" fmla="*/ 920246 h 2115981"/>
              <a:gd name="connsiteX1214" fmla="*/ 1257674 w 1732033"/>
              <a:gd name="connsiteY1214" fmla="*/ 945618 h 2115981"/>
              <a:gd name="connsiteX1215" fmla="*/ 1291397 w 1732033"/>
              <a:gd name="connsiteY1215" fmla="*/ 987369 h 2115981"/>
              <a:gd name="connsiteX1216" fmla="*/ 1324156 w 1732033"/>
              <a:gd name="connsiteY1216" fmla="*/ 1005997 h 2115981"/>
              <a:gd name="connsiteX1217" fmla="*/ 1361410 w 1732033"/>
              <a:gd name="connsiteY1217" fmla="*/ 1005997 h 2115981"/>
              <a:gd name="connsiteX1218" fmla="*/ 1366228 w 1732033"/>
              <a:gd name="connsiteY1218" fmla="*/ 990260 h 2115981"/>
              <a:gd name="connsiteX1219" fmla="*/ 1349206 w 1732033"/>
              <a:gd name="connsiteY1219" fmla="*/ 958786 h 2115981"/>
              <a:gd name="connsiteX1220" fmla="*/ 1352739 w 1732033"/>
              <a:gd name="connsiteY1220" fmla="*/ 940158 h 2115981"/>
              <a:gd name="connsiteX1221" fmla="*/ 1377468 w 1732033"/>
              <a:gd name="connsiteY1221" fmla="*/ 942085 h 2115981"/>
              <a:gd name="connsiteX1222" fmla="*/ 1398023 w 1732033"/>
              <a:gd name="connsiteY1222" fmla="*/ 967778 h 2115981"/>
              <a:gd name="connsiteX1223" fmla="*/ 1381001 w 1732033"/>
              <a:gd name="connsiteY1223" fmla="*/ 1009529 h 2115981"/>
              <a:gd name="connsiteX1224" fmla="*/ 1334112 w 1732033"/>
              <a:gd name="connsiteY1224" fmla="*/ 1013705 h 2115981"/>
              <a:gd name="connsiteX1225" fmla="*/ 1304886 w 1732033"/>
              <a:gd name="connsiteY1225" fmla="*/ 1002785 h 2115981"/>
              <a:gd name="connsiteX1226" fmla="*/ 1303922 w 1732033"/>
              <a:gd name="connsiteY1226" fmla="*/ 1004391 h 2115981"/>
              <a:gd name="connsiteX1227" fmla="*/ 1280477 w 1732033"/>
              <a:gd name="connsiteY1227" fmla="*/ 1032974 h 2115981"/>
              <a:gd name="connsiteX1228" fmla="*/ 1213676 w 1732033"/>
              <a:gd name="connsiteY1228" fmla="*/ 1031047 h 2115981"/>
              <a:gd name="connsiteX1229" fmla="*/ 1196012 w 1732033"/>
              <a:gd name="connsiteY1229" fmla="*/ 1025909 h 2115981"/>
              <a:gd name="connsiteX1230" fmla="*/ 1190551 w 1732033"/>
              <a:gd name="connsiteY1230" fmla="*/ 1030083 h 2115981"/>
              <a:gd name="connsiteX1231" fmla="*/ 1179632 w 1732033"/>
              <a:gd name="connsiteY1231" fmla="*/ 1040039 h 2115981"/>
              <a:gd name="connsiteX1232" fmla="*/ 1147195 w 1732033"/>
              <a:gd name="connsiteY1232" fmla="*/ 1024624 h 2115981"/>
              <a:gd name="connsiteX1233" fmla="*/ 1120216 w 1732033"/>
              <a:gd name="connsiteY1233" fmla="*/ 1012741 h 2115981"/>
              <a:gd name="connsiteX1234" fmla="*/ 1108976 w 1732033"/>
              <a:gd name="connsiteY1234" fmla="*/ 1013705 h 2115981"/>
              <a:gd name="connsiteX1235" fmla="*/ 1103838 w 1732033"/>
              <a:gd name="connsiteY1235" fmla="*/ 1024624 h 2115981"/>
              <a:gd name="connsiteX1236" fmla="*/ 1113151 w 1732033"/>
              <a:gd name="connsiteY1236" fmla="*/ 1047105 h 2115981"/>
              <a:gd name="connsiteX1237" fmla="*/ 1124392 w 1732033"/>
              <a:gd name="connsiteY1237" fmla="*/ 1053850 h 2115981"/>
              <a:gd name="connsiteX1238" fmla="*/ 1129530 w 1732033"/>
              <a:gd name="connsiteY1238" fmla="*/ 1059309 h 2115981"/>
              <a:gd name="connsiteX1239" fmla="*/ 1137881 w 1732033"/>
              <a:gd name="connsiteY1239" fmla="*/ 1063485 h 2115981"/>
              <a:gd name="connsiteX1240" fmla="*/ 1149764 w 1732033"/>
              <a:gd name="connsiteY1240" fmla="*/ 1081791 h 2115981"/>
              <a:gd name="connsiteX1241" fmla="*/ 1150406 w 1732033"/>
              <a:gd name="connsiteY1241" fmla="*/ 1083076 h 2115981"/>
              <a:gd name="connsiteX1242" fmla="*/ 1154260 w 1732033"/>
              <a:gd name="connsiteY1242" fmla="*/ 1091105 h 2115981"/>
              <a:gd name="connsiteX1243" fmla="*/ 1154581 w 1732033"/>
              <a:gd name="connsiteY1243" fmla="*/ 1096886 h 2115981"/>
              <a:gd name="connsiteX1244" fmla="*/ 1134991 w 1732033"/>
              <a:gd name="connsiteY1244" fmla="*/ 1118403 h 2115981"/>
              <a:gd name="connsiteX1245" fmla="*/ 1111546 w 1732033"/>
              <a:gd name="connsiteY1245" fmla="*/ 1111981 h 2115981"/>
              <a:gd name="connsiteX1246" fmla="*/ 1100626 w 1732033"/>
              <a:gd name="connsiteY1246" fmla="*/ 1099455 h 2115981"/>
              <a:gd name="connsiteX1247" fmla="*/ 1103516 w 1732033"/>
              <a:gd name="connsiteY1247" fmla="*/ 1097528 h 2115981"/>
              <a:gd name="connsiteX1248" fmla="*/ 1115078 w 1732033"/>
              <a:gd name="connsiteY1248" fmla="*/ 1111338 h 2115981"/>
              <a:gd name="connsiteX1249" fmla="*/ 1145589 w 1732033"/>
              <a:gd name="connsiteY1249" fmla="*/ 1103630 h 2115981"/>
              <a:gd name="connsiteX1250" fmla="*/ 1149443 w 1732033"/>
              <a:gd name="connsiteY1250" fmla="*/ 1087572 h 2115981"/>
              <a:gd name="connsiteX1251" fmla="*/ 1149443 w 1732033"/>
              <a:gd name="connsiteY1251" fmla="*/ 1086930 h 2115981"/>
              <a:gd name="connsiteX1252" fmla="*/ 1148158 w 1732033"/>
              <a:gd name="connsiteY1252" fmla="*/ 1086930 h 2115981"/>
              <a:gd name="connsiteX1253" fmla="*/ 1146552 w 1732033"/>
              <a:gd name="connsiteY1253" fmla="*/ 1084361 h 2115981"/>
              <a:gd name="connsiteX1254" fmla="*/ 1139487 w 1732033"/>
              <a:gd name="connsiteY1254" fmla="*/ 1068944 h 2115981"/>
              <a:gd name="connsiteX1255" fmla="*/ 1131779 w 1732033"/>
              <a:gd name="connsiteY1255" fmla="*/ 1075368 h 2115981"/>
              <a:gd name="connsiteX1256" fmla="*/ 1096130 w 1732033"/>
              <a:gd name="connsiteY1256" fmla="*/ 1088536 h 2115981"/>
              <a:gd name="connsiteX1257" fmla="*/ 1076860 w 1732033"/>
              <a:gd name="connsiteY1257" fmla="*/ 1086930 h 2115981"/>
              <a:gd name="connsiteX1258" fmla="*/ 1071722 w 1732033"/>
              <a:gd name="connsiteY1258" fmla="*/ 1079864 h 2115981"/>
              <a:gd name="connsiteX1259" fmla="*/ 1071079 w 1732033"/>
              <a:gd name="connsiteY1259" fmla="*/ 1071514 h 2115981"/>
              <a:gd name="connsiteX1260" fmla="*/ 1063371 w 1732033"/>
              <a:gd name="connsiteY1260" fmla="*/ 1077937 h 2115981"/>
              <a:gd name="connsiteX1261" fmla="*/ 1063371 w 1732033"/>
              <a:gd name="connsiteY1261" fmla="*/ 1068944 h 2115981"/>
              <a:gd name="connsiteX1262" fmla="*/ 1054379 w 1732033"/>
              <a:gd name="connsiteY1262" fmla="*/ 1070229 h 2115981"/>
              <a:gd name="connsiteX1263" fmla="*/ 1035430 w 1732033"/>
              <a:gd name="connsiteY1263" fmla="*/ 1083718 h 2115981"/>
              <a:gd name="connsiteX1264" fmla="*/ 1045707 w 1732033"/>
              <a:gd name="connsiteY1264" fmla="*/ 1087893 h 2115981"/>
              <a:gd name="connsiteX1265" fmla="*/ 1011343 w 1732033"/>
              <a:gd name="connsiteY1265" fmla="*/ 1113907 h 2115981"/>
              <a:gd name="connsiteX1266" fmla="*/ 1018087 w 1732033"/>
              <a:gd name="connsiteY1266" fmla="*/ 1143454 h 2115981"/>
              <a:gd name="connsiteX1267" fmla="*/ 1012949 w 1732033"/>
              <a:gd name="connsiteY1267" fmla="*/ 1146988 h 2115981"/>
              <a:gd name="connsiteX1268" fmla="*/ 1012949 w 1732033"/>
              <a:gd name="connsiteY1268" fmla="*/ 1166900 h 2115981"/>
              <a:gd name="connsiteX1269" fmla="*/ 1005562 w 1732033"/>
              <a:gd name="connsiteY1269" fmla="*/ 1208329 h 2115981"/>
              <a:gd name="connsiteX1270" fmla="*/ 1002671 w 1732033"/>
              <a:gd name="connsiteY1270" fmla="*/ 1231453 h 2115981"/>
              <a:gd name="connsiteX1271" fmla="*/ 998496 w 1732033"/>
              <a:gd name="connsiteY1271" fmla="*/ 1273204 h 2115981"/>
              <a:gd name="connsiteX1272" fmla="*/ 1016160 w 1732033"/>
              <a:gd name="connsiteY1272" fmla="*/ 1297612 h 2115981"/>
              <a:gd name="connsiteX1273" fmla="*/ 1036072 w 1732033"/>
              <a:gd name="connsiteY1273" fmla="*/ 1307248 h 2115981"/>
              <a:gd name="connsiteX1274" fmla="*/ 1044101 w 1732033"/>
              <a:gd name="connsiteY1274" fmla="*/ 1314956 h 2115981"/>
              <a:gd name="connsiteX1275" fmla="*/ 1046349 w 1732033"/>
              <a:gd name="connsiteY1275" fmla="*/ 1322021 h 2115981"/>
              <a:gd name="connsiteX1276" fmla="*/ 1041211 w 1732033"/>
              <a:gd name="connsiteY1276" fmla="*/ 1325233 h 2115981"/>
              <a:gd name="connsiteX1277" fmla="*/ 1004277 w 1732033"/>
              <a:gd name="connsiteY1277" fmla="*/ 1319452 h 2115981"/>
              <a:gd name="connsiteX1278" fmla="*/ 996890 w 1732033"/>
              <a:gd name="connsiteY1278" fmla="*/ 1319452 h 2115981"/>
              <a:gd name="connsiteX1279" fmla="*/ 999460 w 1732033"/>
              <a:gd name="connsiteY1279" fmla="*/ 1325233 h 2115981"/>
              <a:gd name="connsiteX1280" fmla="*/ 1011343 w 1732033"/>
              <a:gd name="connsiteY1280" fmla="*/ 1348035 h 2115981"/>
              <a:gd name="connsiteX1281" fmla="*/ 1011664 w 1732033"/>
              <a:gd name="connsiteY1281" fmla="*/ 1351247 h 2115981"/>
              <a:gd name="connsiteX1282" fmla="*/ 1011664 w 1732033"/>
              <a:gd name="connsiteY1282" fmla="*/ 1374692 h 2115981"/>
              <a:gd name="connsiteX1283" fmla="*/ 1017124 w 1732033"/>
              <a:gd name="connsiteY1283" fmla="*/ 1401027 h 2115981"/>
              <a:gd name="connsiteX1284" fmla="*/ 1024189 w 1732033"/>
              <a:gd name="connsiteY1284" fmla="*/ 1411304 h 2115981"/>
              <a:gd name="connsiteX1285" fmla="*/ 1020014 w 1732033"/>
              <a:gd name="connsiteY1285" fmla="*/ 1427042 h 2115981"/>
              <a:gd name="connsiteX1286" fmla="*/ 1024189 w 1732033"/>
              <a:gd name="connsiteY1286" fmla="*/ 1437640 h 2115981"/>
              <a:gd name="connsiteX1287" fmla="*/ 1003956 w 1732033"/>
              <a:gd name="connsiteY1287" fmla="*/ 1418691 h 2115981"/>
              <a:gd name="connsiteX1288" fmla="*/ 997212 w 1732033"/>
              <a:gd name="connsiteY1288" fmla="*/ 1417406 h 2115981"/>
              <a:gd name="connsiteX1289" fmla="*/ 990467 w 1732033"/>
              <a:gd name="connsiteY1289" fmla="*/ 1404560 h 2115981"/>
              <a:gd name="connsiteX1290" fmla="*/ 987898 w 1732033"/>
              <a:gd name="connsiteY1290" fmla="*/ 1401348 h 2115981"/>
              <a:gd name="connsiteX1291" fmla="*/ 983722 w 1732033"/>
              <a:gd name="connsiteY1291" fmla="*/ 1399100 h 2115981"/>
              <a:gd name="connsiteX1292" fmla="*/ 980832 w 1732033"/>
              <a:gd name="connsiteY1292" fmla="*/ 1403276 h 2115981"/>
              <a:gd name="connsiteX1293" fmla="*/ 980832 w 1732033"/>
              <a:gd name="connsiteY1293" fmla="*/ 1408735 h 2115981"/>
              <a:gd name="connsiteX1294" fmla="*/ 979226 w 1732033"/>
              <a:gd name="connsiteY1294" fmla="*/ 1409056 h 2115981"/>
              <a:gd name="connsiteX1295" fmla="*/ 967986 w 1732033"/>
              <a:gd name="connsiteY1295" fmla="*/ 1413553 h 2115981"/>
              <a:gd name="connsiteX1296" fmla="*/ 955782 w 1732033"/>
              <a:gd name="connsiteY1296" fmla="*/ 1460443 h 2115981"/>
              <a:gd name="connsiteX1297" fmla="*/ 957708 w 1732033"/>
              <a:gd name="connsiteY1297" fmla="*/ 1485814 h 2115981"/>
              <a:gd name="connsiteX1298" fmla="*/ 979868 w 1732033"/>
              <a:gd name="connsiteY1298" fmla="*/ 1507011 h 2115981"/>
              <a:gd name="connsiteX1299" fmla="*/ 989504 w 1732033"/>
              <a:gd name="connsiteY1299" fmla="*/ 1504121 h 2115981"/>
              <a:gd name="connsiteX1300" fmla="*/ 1060159 w 1732033"/>
              <a:gd name="connsiteY1300" fmla="*/ 1453698 h 2115981"/>
              <a:gd name="connsiteX1301" fmla="*/ 1104480 w 1732033"/>
              <a:gd name="connsiteY1301" fmla="*/ 1444705 h 2115981"/>
              <a:gd name="connsiteX1302" fmla="*/ 1135954 w 1732033"/>
              <a:gd name="connsiteY1302" fmla="*/ 1463012 h 2115981"/>
              <a:gd name="connsiteX1303" fmla="*/ 1152012 w 1732033"/>
              <a:gd name="connsiteY1303" fmla="*/ 1483245 h 2115981"/>
              <a:gd name="connsiteX1304" fmla="*/ 1158114 w 1732033"/>
              <a:gd name="connsiteY1304" fmla="*/ 1485172 h 2115981"/>
              <a:gd name="connsiteX1305" fmla="*/ 1196975 w 1732033"/>
              <a:gd name="connsiteY1305" fmla="*/ 1464617 h 2115981"/>
              <a:gd name="connsiteX1306" fmla="*/ 1222347 w 1732033"/>
              <a:gd name="connsiteY1306" fmla="*/ 1448239 h 2115981"/>
              <a:gd name="connsiteX1307" fmla="*/ 1240653 w 1732033"/>
              <a:gd name="connsiteY1307" fmla="*/ 1435392 h 2115981"/>
              <a:gd name="connsiteX1308" fmla="*/ 1260244 w 1732033"/>
              <a:gd name="connsiteY1308" fmla="*/ 1420939 h 2115981"/>
              <a:gd name="connsiteX1309" fmla="*/ 1268595 w 1732033"/>
              <a:gd name="connsiteY1309" fmla="*/ 1413232 h 2115981"/>
              <a:gd name="connsiteX1310" fmla="*/ 1258959 w 1732033"/>
              <a:gd name="connsiteY1310" fmla="*/ 1407772 h 2115981"/>
              <a:gd name="connsiteX1311" fmla="*/ 1237442 w 1732033"/>
              <a:gd name="connsiteY1311" fmla="*/ 1366663 h 2115981"/>
              <a:gd name="connsiteX1312" fmla="*/ 1246434 w 1732033"/>
              <a:gd name="connsiteY1312" fmla="*/ 1380152 h 2115981"/>
              <a:gd name="connsiteX1313" fmla="*/ 1249003 w 1732033"/>
              <a:gd name="connsiteY1313" fmla="*/ 1388502 h 2115981"/>
              <a:gd name="connsiteX1314" fmla="*/ 1272127 w 1732033"/>
              <a:gd name="connsiteY1314" fmla="*/ 1396852 h 2115981"/>
              <a:gd name="connsiteX1315" fmla="*/ 1287543 w 1732033"/>
              <a:gd name="connsiteY1315" fmla="*/ 1396852 h 2115981"/>
              <a:gd name="connsiteX1316" fmla="*/ 1282083 w 1732033"/>
              <a:gd name="connsiteY1316" fmla="*/ 1417406 h 2115981"/>
              <a:gd name="connsiteX1317" fmla="*/ 1240011 w 1732033"/>
              <a:gd name="connsiteY1317" fmla="*/ 1445027 h 2115981"/>
              <a:gd name="connsiteX1318" fmla="*/ 1219456 w 1732033"/>
              <a:gd name="connsiteY1318" fmla="*/ 1464939 h 2115981"/>
              <a:gd name="connsiteX1319" fmla="*/ 1212070 w 1732033"/>
              <a:gd name="connsiteY1319" fmla="*/ 1469114 h 2115981"/>
              <a:gd name="connsiteX1320" fmla="*/ 1161326 w 1732033"/>
              <a:gd name="connsiteY1320" fmla="*/ 1488384 h 2115981"/>
              <a:gd name="connsiteX1321" fmla="*/ 1157793 w 1732033"/>
              <a:gd name="connsiteY1321" fmla="*/ 1491274 h 2115981"/>
              <a:gd name="connsiteX1322" fmla="*/ 1164216 w 1732033"/>
              <a:gd name="connsiteY1322" fmla="*/ 1514077 h 2115981"/>
              <a:gd name="connsiteX1323" fmla="*/ 1167749 w 1732033"/>
              <a:gd name="connsiteY1323" fmla="*/ 1521784 h 2115981"/>
              <a:gd name="connsiteX1324" fmla="*/ 1136917 w 1732033"/>
              <a:gd name="connsiteY1324" fmla="*/ 1595010 h 2115981"/>
              <a:gd name="connsiteX1325" fmla="*/ 1099020 w 1732033"/>
              <a:gd name="connsiteY1325" fmla="*/ 1627768 h 2115981"/>
              <a:gd name="connsiteX1326" fmla="*/ 1021299 w 1732033"/>
              <a:gd name="connsiteY1326" fmla="*/ 1641257 h 2115981"/>
              <a:gd name="connsiteX1327" fmla="*/ 988861 w 1732033"/>
              <a:gd name="connsiteY1327" fmla="*/ 1611068 h 2115981"/>
              <a:gd name="connsiteX1328" fmla="*/ 977620 w 1732033"/>
              <a:gd name="connsiteY1328" fmla="*/ 1572850 h 2115981"/>
              <a:gd name="connsiteX1329" fmla="*/ 981474 w 1732033"/>
              <a:gd name="connsiteY1329" fmla="*/ 1530456 h 2115981"/>
              <a:gd name="connsiteX1330" fmla="*/ 973124 w 1732033"/>
              <a:gd name="connsiteY1330" fmla="*/ 1512150 h 2115981"/>
              <a:gd name="connsiteX1331" fmla="*/ 945504 w 1732033"/>
              <a:gd name="connsiteY1331" fmla="*/ 1460121 h 2115981"/>
              <a:gd name="connsiteX1332" fmla="*/ 948074 w 1732033"/>
              <a:gd name="connsiteY1332" fmla="*/ 1435071 h 2115981"/>
              <a:gd name="connsiteX1333" fmla="*/ 941972 w 1732033"/>
              <a:gd name="connsiteY1333" fmla="*/ 1418370 h 2115981"/>
              <a:gd name="connsiteX1334" fmla="*/ 941972 w 1732033"/>
              <a:gd name="connsiteY1334" fmla="*/ 1414838 h 2115981"/>
              <a:gd name="connsiteX1335" fmla="*/ 940687 w 1732033"/>
              <a:gd name="connsiteY1335" fmla="*/ 1405524 h 2115981"/>
              <a:gd name="connsiteX1336" fmla="*/ 915957 w 1732033"/>
              <a:gd name="connsiteY1336" fmla="*/ 1389787 h 2115981"/>
              <a:gd name="connsiteX1337" fmla="*/ 883520 w 1732033"/>
              <a:gd name="connsiteY1337" fmla="*/ 1379510 h 2115981"/>
              <a:gd name="connsiteX1338" fmla="*/ 891870 w 1732033"/>
              <a:gd name="connsiteY1338" fmla="*/ 1402312 h 2115981"/>
              <a:gd name="connsiteX1339" fmla="*/ 872279 w 1732033"/>
              <a:gd name="connsiteY1339" fmla="*/ 1387538 h 2115981"/>
              <a:gd name="connsiteX1340" fmla="*/ 867140 w 1732033"/>
              <a:gd name="connsiteY1340" fmla="*/ 1383684 h 2115981"/>
              <a:gd name="connsiteX1341" fmla="*/ 847550 w 1732033"/>
              <a:gd name="connsiteY1341" fmla="*/ 1377582 h 2115981"/>
              <a:gd name="connsiteX1342" fmla="*/ 835666 w 1732033"/>
              <a:gd name="connsiteY1342" fmla="*/ 1360239 h 2115981"/>
              <a:gd name="connsiteX1343" fmla="*/ 832455 w 1732033"/>
              <a:gd name="connsiteY1343" fmla="*/ 1351568 h 2115981"/>
              <a:gd name="connsiteX1344" fmla="*/ 816717 w 1732033"/>
              <a:gd name="connsiteY1344" fmla="*/ 1362809 h 2115981"/>
              <a:gd name="connsiteX1345" fmla="*/ 813827 w 1732033"/>
              <a:gd name="connsiteY1345" fmla="*/ 1408414 h 2115981"/>
              <a:gd name="connsiteX1346" fmla="*/ 816075 w 1732033"/>
              <a:gd name="connsiteY1346" fmla="*/ 1417406 h 2115981"/>
              <a:gd name="connsiteX1347" fmla="*/ 820571 w 1732033"/>
              <a:gd name="connsiteY1347" fmla="*/ 1431217 h 2115981"/>
              <a:gd name="connsiteX1348" fmla="*/ 825389 w 1732033"/>
              <a:gd name="connsiteY1348" fmla="*/ 1497698 h 2115981"/>
              <a:gd name="connsiteX1349" fmla="*/ 826995 w 1732033"/>
              <a:gd name="connsiteY1349" fmla="*/ 1544909 h 2115981"/>
              <a:gd name="connsiteX1350" fmla="*/ 833739 w 1732033"/>
              <a:gd name="connsiteY1350" fmla="*/ 1558719 h 2115981"/>
              <a:gd name="connsiteX1351" fmla="*/ 845944 w 1732033"/>
              <a:gd name="connsiteY1351" fmla="*/ 1587944 h 2115981"/>
              <a:gd name="connsiteX1352" fmla="*/ 853330 w 1732033"/>
              <a:gd name="connsiteY1352" fmla="*/ 1614922 h 2115981"/>
              <a:gd name="connsiteX1353" fmla="*/ 875490 w 1732033"/>
              <a:gd name="connsiteY1353" fmla="*/ 1661812 h 2115981"/>
              <a:gd name="connsiteX1354" fmla="*/ 891549 w 1732033"/>
              <a:gd name="connsiteY1354" fmla="*/ 1677870 h 2115981"/>
              <a:gd name="connsiteX1355" fmla="*/ 920453 w 1732033"/>
              <a:gd name="connsiteY1355" fmla="*/ 1712555 h 2115981"/>
              <a:gd name="connsiteX1356" fmla="*/ 934263 w 1732033"/>
              <a:gd name="connsiteY1356" fmla="*/ 1725724 h 2115981"/>
              <a:gd name="connsiteX1357" fmla="*/ 959635 w 1732033"/>
              <a:gd name="connsiteY1357" fmla="*/ 1753664 h 2115981"/>
              <a:gd name="connsiteX1358" fmla="*/ 985970 w 1732033"/>
              <a:gd name="connsiteY1358" fmla="*/ 1771328 h 2115981"/>
              <a:gd name="connsiteX1359" fmla="*/ 1043459 w 1732033"/>
              <a:gd name="connsiteY1359" fmla="*/ 1800554 h 2115981"/>
              <a:gd name="connsiteX1360" fmla="*/ 1055732 w 1732033"/>
              <a:gd name="connsiteY1360" fmla="*/ 1805343 h 2115981"/>
              <a:gd name="connsiteX1361" fmla="*/ 1064014 w 1732033"/>
              <a:gd name="connsiteY1361" fmla="*/ 1801839 h 2115981"/>
              <a:gd name="connsiteX1362" fmla="*/ 1062087 w 1732033"/>
              <a:gd name="connsiteY1362" fmla="*/ 1797664 h 2115981"/>
              <a:gd name="connsiteX1363" fmla="*/ 1069474 w 1732033"/>
              <a:gd name="connsiteY1363" fmla="*/ 1803766 h 2115981"/>
              <a:gd name="connsiteX1364" fmla="*/ 1077182 w 1732033"/>
              <a:gd name="connsiteY1364" fmla="*/ 1807941 h 2115981"/>
              <a:gd name="connsiteX1365" fmla="*/ 1090992 w 1732033"/>
              <a:gd name="connsiteY1365" fmla="*/ 1802482 h 2115981"/>
              <a:gd name="connsiteX1366" fmla="*/ 1095809 w 1732033"/>
              <a:gd name="connsiteY1366" fmla="*/ 1805372 h 2115981"/>
              <a:gd name="connsiteX1367" fmla="*/ 1096130 w 1732033"/>
              <a:gd name="connsiteY1367" fmla="*/ 1810511 h 2115981"/>
              <a:gd name="connsiteX1368" fmla="*/ 1107050 w 1732033"/>
              <a:gd name="connsiteY1368" fmla="*/ 1814686 h 2115981"/>
              <a:gd name="connsiteX1369" fmla="*/ 1114116 w 1732033"/>
              <a:gd name="connsiteY1369" fmla="*/ 1817576 h 2115981"/>
              <a:gd name="connsiteX1370" fmla="*/ 1113746 w 1732033"/>
              <a:gd name="connsiteY1370" fmla="*/ 1817553 h 2115981"/>
              <a:gd name="connsiteX1371" fmla="*/ 1115400 w 1732033"/>
              <a:gd name="connsiteY1371" fmla="*/ 1817897 h 2115981"/>
              <a:gd name="connsiteX1372" fmla="*/ 1116929 w 1732033"/>
              <a:gd name="connsiteY1372" fmla="*/ 1818712 h 2115981"/>
              <a:gd name="connsiteX1373" fmla="*/ 1129852 w 1732033"/>
              <a:gd name="connsiteY1373" fmla="*/ 1822073 h 2115981"/>
              <a:gd name="connsiteX1374" fmla="*/ 1139447 w 1732033"/>
              <a:gd name="connsiteY1374" fmla="*/ 1824521 h 2115981"/>
              <a:gd name="connsiteX1375" fmla="*/ 1145220 w 1732033"/>
              <a:gd name="connsiteY1375" fmla="*/ 1831227 h 2115981"/>
              <a:gd name="connsiteX1376" fmla="*/ 1147195 w 1732033"/>
              <a:gd name="connsiteY1376" fmla="*/ 1832028 h 2115981"/>
              <a:gd name="connsiteX1377" fmla="*/ 1190230 w 1732033"/>
              <a:gd name="connsiteY1377" fmla="*/ 1864466 h 2115981"/>
              <a:gd name="connsiteX1378" fmla="*/ 1217208 w 1732033"/>
              <a:gd name="connsiteY1378" fmla="*/ 1906538 h 2115981"/>
              <a:gd name="connsiteX1379" fmla="*/ 1226843 w 1732033"/>
              <a:gd name="connsiteY1379" fmla="*/ 1959851 h 2115981"/>
              <a:gd name="connsiteX1380" fmla="*/ 1204683 w 1732033"/>
              <a:gd name="connsiteY1380" fmla="*/ 2036288 h 2115981"/>
              <a:gd name="connsiteX1381" fmla="*/ 1191194 w 1732033"/>
              <a:gd name="connsiteY1381" fmla="*/ 2053631 h 2115981"/>
              <a:gd name="connsiteX1382" fmla="*/ 1118290 w 1732033"/>
              <a:gd name="connsiteY1382" fmla="*/ 2046244 h 2115981"/>
              <a:gd name="connsiteX1383" fmla="*/ 1080714 w 1732033"/>
              <a:gd name="connsiteY1383" fmla="*/ 1998712 h 2115981"/>
              <a:gd name="connsiteX1384" fmla="*/ 1059517 w 1732033"/>
              <a:gd name="connsiteY1384" fmla="*/ 1963384 h 2115981"/>
              <a:gd name="connsiteX1385" fmla="*/ 1027079 w 1732033"/>
              <a:gd name="connsiteY1385" fmla="*/ 1928377 h 2115981"/>
              <a:gd name="connsiteX1386" fmla="*/ 998496 w 1732033"/>
              <a:gd name="connsiteY1386" fmla="*/ 1901399 h 2115981"/>
              <a:gd name="connsiteX1387" fmla="*/ 967986 w 1732033"/>
              <a:gd name="connsiteY1387" fmla="*/ 1867356 h 2115981"/>
              <a:gd name="connsiteX1388" fmla="*/ 920453 w 1732033"/>
              <a:gd name="connsiteY1388" fmla="*/ 1815649 h 2115981"/>
              <a:gd name="connsiteX1389" fmla="*/ 872600 w 1732033"/>
              <a:gd name="connsiteY1389" fmla="*/ 1763299 h 2115981"/>
              <a:gd name="connsiteX1390" fmla="*/ 853973 w 1732033"/>
              <a:gd name="connsiteY1390" fmla="*/ 1733752 h 2115981"/>
              <a:gd name="connsiteX1391" fmla="*/ 833739 w 1732033"/>
              <a:gd name="connsiteY1391" fmla="*/ 1684614 h 2115981"/>
              <a:gd name="connsiteX1392" fmla="*/ 820893 w 1732033"/>
              <a:gd name="connsiteY1392" fmla="*/ 1663739 h 2115981"/>
              <a:gd name="connsiteX1393" fmla="*/ 799696 w 1732033"/>
              <a:gd name="connsiteY1393" fmla="*/ 1602075 h 2115981"/>
              <a:gd name="connsiteX1394" fmla="*/ 789098 w 1732033"/>
              <a:gd name="connsiteY1394" fmla="*/ 1550689 h 2115981"/>
              <a:gd name="connsiteX1395" fmla="*/ 785565 w 1732033"/>
              <a:gd name="connsiteY1395" fmla="*/ 1509902 h 2115981"/>
              <a:gd name="connsiteX1396" fmla="*/ 783638 w 1732033"/>
              <a:gd name="connsiteY1396" fmla="*/ 1486457 h 2115981"/>
              <a:gd name="connsiteX1397" fmla="*/ 780426 w 1732033"/>
              <a:gd name="connsiteY1397" fmla="*/ 1444063 h 2115981"/>
              <a:gd name="connsiteX1398" fmla="*/ 774324 w 1732033"/>
              <a:gd name="connsiteY1398" fmla="*/ 1411304 h 2115981"/>
              <a:gd name="connsiteX1399" fmla="*/ 769828 w 1732033"/>
              <a:gd name="connsiteY1399" fmla="*/ 1375014 h 2115981"/>
              <a:gd name="connsiteX1400" fmla="*/ 758266 w 1732033"/>
              <a:gd name="connsiteY1400" fmla="*/ 1343860 h 2115981"/>
              <a:gd name="connsiteX1401" fmla="*/ 757944 w 1732033"/>
              <a:gd name="connsiteY1401" fmla="*/ 1341291 h 2115981"/>
              <a:gd name="connsiteX1402" fmla="*/ 751843 w 1732033"/>
              <a:gd name="connsiteY1402" fmla="*/ 1311423 h 2115981"/>
              <a:gd name="connsiteX1403" fmla="*/ 721654 w 1732033"/>
              <a:gd name="connsiteY1403" fmla="*/ 1263891 h 2115981"/>
              <a:gd name="connsiteX1404" fmla="*/ 714266 w 1732033"/>
              <a:gd name="connsiteY1404" fmla="*/ 1252972 h 2115981"/>
              <a:gd name="connsiteX1405" fmla="*/ 698530 w 1732033"/>
              <a:gd name="connsiteY1405" fmla="*/ 1253935 h 2115981"/>
              <a:gd name="connsiteX1406" fmla="*/ 693712 w 1732033"/>
              <a:gd name="connsiteY1406" fmla="*/ 1263891 h 2115981"/>
              <a:gd name="connsiteX1407" fmla="*/ 676369 w 1732033"/>
              <a:gd name="connsiteY1407" fmla="*/ 1251044 h 2115981"/>
              <a:gd name="connsiteX1408" fmla="*/ 671552 w 1732033"/>
              <a:gd name="connsiteY1408" fmla="*/ 1245584 h 2115981"/>
              <a:gd name="connsiteX1409" fmla="*/ 667056 w 1732033"/>
              <a:gd name="connsiteY1409" fmla="*/ 1212826 h 2115981"/>
              <a:gd name="connsiteX1410" fmla="*/ 667366 w 1732033"/>
              <a:gd name="connsiteY1410" fmla="*/ 1206931 h 2115981"/>
              <a:gd name="connsiteX1411" fmla="*/ 676690 w 1732033"/>
              <a:gd name="connsiteY1411" fmla="*/ 1213147 h 2115981"/>
              <a:gd name="connsiteX1412" fmla="*/ 682583 w 1732033"/>
              <a:gd name="connsiteY1412" fmla="*/ 1214647 h 2115981"/>
              <a:gd name="connsiteX1413" fmla="*/ 693110 w 1732033"/>
              <a:gd name="connsiteY1413" fmla="*/ 1217483 h 2115981"/>
              <a:gd name="connsiteX1414" fmla="*/ 708486 w 1732033"/>
              <a:gd name="connsiteY1414" fmla="*/ 1212183 h 2115981"/>
              <a:gd name="connsiteX1415" fmla="*/ 721974 w 1732033"/>
              <a:gd name="connsiteY1415" fmla="*/ 1195162 h 2115981"/>
              <a:gd name="connsiteX1416" fmla="*/ 719897 w 1732033"/>
              <a:gd name="connsiteY1416" fmla="*/ 1172806 h 2115981"/>
              <a:gd name="connsiteX1417" fmla="*/ 719099 w 1732033"/>
              <a:gd name="connsiteY1417" fmla="*/ 1172459 h 2115981"/>
              <a:gd name="connsiteX1418" fmla="*/ 718933 w 1732033"/>
              <a:gd name="connsiteY1418" fmla="*/ 1172119 h 2115981"/>
              <a:gd name="connsiteX1419" fmla="*/ 710220 w 1732033"/>
              <a:gd name="connsiteY1419" fmla="*/ 1168377 h 2115981"/>
              <a:gd name="connsiteX1420" fmla="*/ 708165 w 1732033"/>
              <a:gd name="connsiteY1420" fmla="*/ 1166578 h 2115981"/>
              <a:gd name="connsiteX1421" fmla="*/ 689858 w 1732033"/>
              <a:gd name="connsiteY1421" fmla="*/ 1144097 h 2115981"/>
              <a:gd name="connsiteX1422" fmla="*/ 683114 w 1732033"/>
              <a:gd name="connsiteY1422" fmla="*/ 1115192 h 2115981"/>
              <a:gd name="connsiteX1423" fmla="*/ 679260 w 1732033"/>
              <a:gd name="connsiteY1423" fmla="*/ 1109090 h 2115981"/>
              <a:gd name="connsiteX1424" fmla="*/ 678925 w 1732033"/>
              <a:gd name="connsiteY1424" fmla="*/ 1109444 h 2115981"/>
              <a:gd name="connsiteX1425" fmla="*/ 678296 w 1732033"/>
              <a:gd name="connsiteY1425" fmla="*/ 1108448 h 2115981"/>
              <a:gd name="connsiteX1426" fmla="*/ 672515 w 1732033"/>
              <a:gd name="connsiteY1426" fmla="*/ 1114550 h 2115981"/>
              <a:gd name="connsiteX1427" fmla="*/ 671231 w 1732033"/>
              <a:gd name="connsiteY1427" fmla="*/ 1126112 h 2115981"/>
              <a:gd name="connsiteX1428" fmla="*/ 672143 w 1732033"/>
              <a:gd name="connsiteY1428" fmla="*/ 1126510 h 2115981"/>
              <a:gd name="connsiteX1429" fmla="*/ 672194 w 1732033"/>
              <a:gd name="connsiteY1429" fmla="*/ 1126754 h 2115981"/>
              <a:gd name="connsiteX1430" fmla="*/ 674620 w 1732033"/>
              <a:gd name="connsiteY1430" fmla="*/ 1127635 h 2115981"/>
              <a:gd name="connsiteX1431" fmla="*/ 674723 w 1732033"/>
              <a:gd name="connsiteY1431" fmla="*/ 1129725 h 2115981"/>
              <a:gd name="connsiteX1432" fmla="*/ 674121 w 1732033"/>
              <a:gd name="connsiteY1432" fmla="*/ 1133820 h 2115981"/>
              <a:gd name="connsiteX1433" fmla="*/ 675405 w 1732033"/>
              <a:gd name="connsiteY1433" fmla="*/ 1141206 h 2115981"/>
              <a:gd name="connsiteX1434" fmla="*/ 676218 w 1732033"/>
              <a:gd name="connsiteY1434" fmla="*/ 1141581 h 2115981"/>
              <a:gd name="connsiteX1435" fmla="*/ 676369 w 1732033"/>
              <a:gd name="connsiteY1435" fmla="*/ 1141849 h 2115981"/>
              <a:gd name="connsiteX1436" fmla="*/ 680461 w 1732033"/>
              <a:gd name="connsiteY1436" fmla="*/ 1143786 h 2115981"/>
              <a:gd name="connsiteX1437" fmla="*/ 678938 w 1732033"/>
              <a:gd name="connsiteY1437" fmla="*/ 1147630 h 2115981"/>
              <a:gd name="connsiteX1438" fmla="*/ 673799 w 1732033"/>
              <a:gd name="connsiteY1438" fmla="*/ 1171717 h 2115981"/>
              <a:gd name="connsiteX1439" fmla="*/ 671976 w 1732033"/>
              <a:gd name="connsiteY1439" fmla="*/ 1179928 h 2115981"/>
              <a:gd name="connsiteX1440" fmla="*/ 671271 w 1732033"/>
              <a:gd name="connsiteY1440" fmla="*/ 1167060 h 2115981"/>
              <a:gd name="connsiteX1441" fmla="*/ 667698 w 1732033"/>
              <a:gd name="connsiteY1441" fmla="*/ 1150199 h 2115981"/>
              <a:gd name="connsiteX1442" fmla="*/ 667210 w 1732033"/>
              <a:gd name="connsiteY1442" fmla="*/ 1151801 h 2115981"/>
              <a:gd name="connsiteX1443" fmla="*/ 666734 w 1732033"/>
              <a:gd name="connsiteY1443" fmla="*/ 1149557 h 2115981"/>
              <a:gd name="connsiteX1444" fmla="*/ 661274 w 1732033"/>
              <a:gd name="connsiteY1444" fmla="*/ 1166258 h 2115981"/>
              <a:gd name="connsiteX1445" fmla="*/ 657328 w 1732033"/>
              <a:gd name="connsiteY1445" fmla="*/ 1175395 h 2115981"/>
              <a:gd name="connsiteX1446" fmla="*/ 660312 w 1732033"/>
              <a:gd name="connsiteY1446" fmla="*/ 1177819 h 2115981"/>
              <a:gd name="connsiteX1447" fmla="*/ 659027 w 1732033"/>
              <a:gd name="connsiteY1447" fmla="*/ 1183600 h 2115981"/>
              <a:gd name="connsiteX1448" fmla="*/ 654858 w 1732033"/>
              <a:gd name="connsiteY1448" fmla="*/ 1186935 h 2115981"/>
              <a:gd name="connsiteX1449" fmla="*/ 654209 w 1732033"/>
              <a:gd name="connsiteY1449" fmla="*/ 1191951 h 2115981"/>
              <a:gd name="connsiteX1450" fmla="*/ 654851 w 1732033"/>
              <a:gd name="connsiteY1450" fmla="*/ 1197731 h 2115981"/>
              <a:gd name="connsiteX1451" fmla="*/ 655720 w 1732033"/>
              <a:gd name="connsiteY1451" fmla="*/ 1198600 h 2115981"/>
              <a:gd name="connsiteX1452" fmla="*/ 650877 w 1732033"/>
              <a:gd name="connsiteY1452" fmla="*/ 1210257 h 2115981"/>
              <a:gd name="connsiteX1453" fmla="*/ 650034 w 1732033"/>
              <a:gd name="connsiteY1453" fmla="*/ 1224067 h 2115981"/>
              <a:gd name="connsiteX1454" fmla="*/ 648562 w 1732033"/>
              <a:gd name="connsiteY1454" fmla="*/ 1224067 h 2115981"/>
              <a:gd name="connsiteX1455" fmla="*/ 646501 w 1732033"/>
              <a:gd name="connsiteY1455" fmla="*/ 1238199 h 2115981"/>
              <a:gd name="connsiteX1456" fmla="*/ 642326 w 1732033"/>
              <a:gd name="connsiteY1456" fmla="*/ 1228885 h 2115981"/>
              <a:gd name="connsiteX1457" fmla="*/ 645538 w 1732033"/>
              <a:gd name="connsiteY1457" fmla="*/ 1222782 h 2115981"/>
              <a:gd name="connsiteX1458" fmla="*/ 646559 w 1732033"/>
              <a:gd name="connsiteY1458" fmla="*/ 1222782 h 2115981"/>
              <a:gd name="connsiteX1459" fmla="*/ 644735 w 1732033"/>
              <a:gd name="connsiteY1459" fmla="*/ 1213910 h 2115981"/>
              <a:gd name="connsiteX1460" fmla="*/ 634939 w 1732033"/>
              <a:gd name="connsiteY1460" fmla="*/ 1217001 h 2115981"/>
              <a:gd name="connsiteX1461" fmla="*/ 597684 w 1732033"/>
              <a:gd name="connsiteY1461" fmla="*/ 1210899 h 2115981"/>
              <a:gd name="connsiteX1462" fmla="*/ 577451 w 1732033"/>
              <a:gd name="connsiteY1462" fmla="*/ 1199658 h 2115981"/>
              <a:gd name="connsiteX1463" fmla="*/ 571670 w 1732033"/>
              <a:gd name="connsiteY1463" fmla="*/ 1242694 h 2115981"/>
              <a:gd name="connsiteX1464" fmla="*/ 572955 w 1732033"/>
              <a:gd name="connsiteY1464" fmla="*/ 1217643 h 2115981"/>
              <a:gd name="connsiteX1465" fmla="*/ 568458 w 1732033"/>
              <a:gd name="connsiteY1465" fmla="*/ 1184242 h 2115981"/>
              <a:gd name="connsiteX1466" fmla="*/ 567495 w 1732033"/>
              <a:gd name="connsiteY1466" fmla="*/ 1176856 h 2115981"/>
              <a:gd name="connsiteX1467" fmla="*/ 572955 w 1732033"/>
              <a:gd name="connsiteY1467" fmla="*/ 1179746 h 2115981"/>
              <a:gd name="connsiteX1468" fmla="*/ 577772 w 1732033"/>
              <a:gd name="connsiteY1468" fmla="*/ 1178983 h 2115981"/>
              <a:gd name="connsiteX1469" fmla="*/ 578290 w 1732033"/>
              <a:gd name="connsiteY1469" fmla="*/ 1177807 h 2115981"/>
              <a:gd name="connsiteX1470" fmla="*/ 577451 w 1732033"/>
              <a:gd name="connsiteY1470" fmla="*/ 1174929 h 2115981"/>
              <a:gd name="connsiteX1471" fmla="*/ 579214 w 1732033"/>
              <a:gd name="connsiteY1471" fmla="*/ 1154073 h 2115981"/>
              <a:gd name="connsiteX1472" fmla="*/ 578094 w 1732033"/>
              <a:gd name="connsiteY1472" fmla="*/ 1154696 h 2115981"/>
              <a:gd name="connsiteX1473" fmla="*/ 577451 w 1732033"/>
              <a:gd name="connsiteY1473" fmla="*/ 1150199 h 2115981"/>
              <a:gd name="connsiteX1474" fmla="*/ 585802 w 1732033"/>
              <a:gd name="connsiteY1474" fmla="*/ 1126111 h 2115981"/>
              <a:gd name="connsiteX1475" fmla="*/ 582911 w 1732033"/>
              <a:gd name="connsiteY1475" fmla="*/ 1118083 h 2115981"/>
              <a:gd name="connsiteX1476" fmla="*/ 580342 w 1732033"/>
              <a:gd name="connsiteY1476" fmla="*/ 1110696 h 2115981"/>
              <a:gd name="connsiteX1477" fmla="*/ 577130 w 1732033"/>
              <a:gd name="connsiteY1477" fmla="*/ 1099776 h 2115981"/>
              <a:gd name="connsiteX1478" fmla="*/ 579057 w 1732033"/>
              <a:gd name="connsiteY1478" fmla="*/ 1094959 h 2115981"/>
              <a:gd name="connsiteX1479" fmla="*/ 583874 w 1732033"/>
              <a:gd name="connsiteY1479" fmla="*/ 1061236 h 2115981"/>
              <a:gd name="connsiteX1480" fmla="*/ 582422 w 1732033"/>
              <a:gd name="connsiteY1480" fmla="*/ 1059421 h 2115981"/>
              <a:gd name="connsiteX1481" fmla="*/ 582910 w 1732033"/>
              <a:gd name="connsiteY1481" fmla="*/ 1060274 h 2115981"/>
              <a:gd name="connsiteX1482" fmla="*/ 572955 w 1732033"/>
              <a:gd name="connsiteY1482" fmla="*/ 1064127 h 2115981"/>
              <a:gd name="connsiteX1483" fmla="*/ 573597 w 1732033"/>
              <a:gd name="connsiteY1483" fmla="*/ 1074726 h 2115981"/>
              <a:gd name="connsiteX1484" fmla="*/ 568458 w 1732033"/>
              <a:gd name="connsiteY1484" fmla="*/ 1082756 h 2115981"/>
              <a:gd name="connsiteX1485" fmla="*/ 565247 w 1732033"/>
              <a:gd name="connsiteY1485" fmla="*/ 1076332 h 2115981"/>
              <a:gd name="connsiteX1486" fmla="*/ 563641 w 1732033"/>
              <a:gd name="connsiteY1486" fmla="*/ 1055135 h 2115981"/>
              <a:gd name="connsiteX1487" fmla="*/ 564925 w 1732033"/>
              <a:gd name="connsiteY1487" fmla="*/ 1053208 h 2115981"/>
              <a:gd name="connsiteX1488" fmla="*/ 568137 w 1732033"/>
              <a:gd name="connsiteY1488" fmla="*/ 1052887 h 2115981"/>
              <a:gd name="connsiteX1489" fmla="*/ 562356 w 1732033"/>
              <a:gd name="connsiteY1489" fmla="*/ 1051602 h 2115981"/>
              <a:gd name="connsiteX1490" fmla="*/ 556575 w 1732033"/>
              <a:gd name="connsiteY1490" fmla="*/ 1058025 h 2115981"/>
              <a:gd name="connsiteX1491" fmla="*/ 545014 w 1732033"/>
              <a:gd name="connsiteY1491" fmla="*/ 1085325 h 2115981"/>
              <a:gd name="connsiteX1492" fmla="*/ 538269 w 1732033"/>
              <a:gd name="connsiteY1492" fmla="*/ 1102989 h 2115981"/>
              <a:gd name="connsiteX1493" fmla="*/ 539218 w 1732033"/>
              <a:gd name="connsiteY1493" fmla="*/ 1089575 h 2115981"/>
              <a:gd name="connsiteX1494" fmla="*/ 535030 w 1732033"/>
              <a:gd name="connsiteY1494" fmla="*/ 1087676 h 2115981"/>
              <a:gd name="connsiteX1495" fmla="*/ 534415 w 1732033"/>
              <a:gd name="connsiteY1495" fmla="*/ 1088215 h 2115981"/>
              <a:gd name="connsiteX1496" fmla="*/ 502620 w 1732033"/>
              <a:gd name="connsiteY1496" fmla="*/ 1148593 h 2115981"/>
              <a:gd name="connsiteX1497" fmla="*/ 493948 w 1732033"/>
              <a:gd name="connsiteY1497" fmla="*/ 1169469 h 2115981"/>
              <a:gd name="connsiteX1498" fmla="*/ 472431 w 1732033"/>
              <a:gd name="connsiteY1498" fmla="*/ 1199979 h 2115981"/>
              <a:gd name="connsiteX1499" fmla="*/ 457015 w 1732033"/>
              <a:gd name="connsiteY1499" fmla="*/ 1228241 h 2115981"/>
              <a:gd name="connsiteX1500" fmla="*/ 443526 w 1732033"/>
              <a:gd name="connsiteY1500" fmla="*/ 1269993 h 2115981"/>
              <a:gd name="connsiteX1501" fmla="*/ 422008 w 1732033"/>
              <a:gd name="connsiteY1501" fmla="*/ 1313029 h 2115981"/>
              <a:gd name="connsiteX1502" fmla="*/ 412694 w 1732033"/>
              <a:gd name="connsiteY1502" fmla="*/ 1332620 h 2115981"/>
              <a:gd name="connsiteX1503" fmla="*/ 414300 w 1732033"/>
              <a:gd name="connsiteY1503" fmla="*/ 1342575 h 2115981"/>
              <a:gd name="connsiteX1504" fmla="*/ 408519 w 1732033"/>
              <a:gd name="connsiteY1504" fmla="*/ 1361845 h 2115981"/>
              <a:gd name="connsiteX1505" fmla="*/ 406913 w 1732033"/>
              <a:gd name="connsiteY1505" fmla="*/ 1345145 h 2115981"/>
              <a:gd name="connsiteX1506" fmla="*/ 405950 w 1732033"/>
              <a:gd name="connsiteY1506" fmla="*/ 1340327 h 2115981"/>
              <a:gd name="connsiteX1507" fmla="*/ 400490 w 1732033"/>
              <a:gd name="connsiteY1507" fmla="*/ 1341933 h 2115981"/>
              <a:gd name="connsiteX1508" fmla="*/ 376082 w 1732033"/>
              <a:gd name="connsiteY1508" fmla="*/ 1378225 h 2115981"/>
              <a:gd name="connsiteX1509" fmla="*/ 369337 w 1732033"/>
              <a:gd name="connsiteY1509" fmla="*/ 1388181 h 2115981"/>
              <a:gd name="connsiteX1510" fmla="*/ 361629 w 1732033"/>
              <a:gd name="connsiteY1510" fmla="*/ 1420939 h 2115981"/>
              <a:gd name="connsiteX1511" fmla="*/ 365162 w 1732033"/>
              <a:gd name="connsiteY1511" fmla="*/ 1430253 h 2115981"/>
              <a:gd name="connsiteX1512" fmla="*/ 372228 w 1732033"/>
              <a:gd name="connsiteY1512" fmla="*/ 1424472 h 2115981"/>
              <a:gd name="connsiteX1513" fmla="*/ 374476 w 1732033"/>
              <a:gd name="connsiteY1513" fmla="*/ 1421582 h 2115981"/>
              <a:gd name="connsiteX1514" fmla="*/ 376082 w 1732033"/>
              <a:gd name="connsiteY1514" fmla="*/ 1423508 h 2115981"/>
              <a:gd name="connsiteX1515" fmla="*/ 358739 w 1732033"/>
              <a:gd name="connsiteY1515" fmla="*/ 1459479 h 2115981"/>
              <a:gd name="connsiteX1516" fmla="*/ 347819 w 1732033"/>
              <a:gd name="connsiteY1516" fmla="*/ 1474574 h 2115981"/>
              <a:gd name="connsiteX1517" fmla="*/ 336579 w 1732033"/>
              <a:gd name="connsiteY1517" fmla="*/ 1480033 h 2115981"/>
              <a:gd name="connsiteX1518" fmla="*/ 331761 w 1732033"/>
              <a:gd name="connsiteY1518" fmla="*/ 1469756 h 2115981"/>
              <a:gd name="connsiteX1519" fmla="*/ 356169 w 1732033"/>
              <a:gd name="connsiteY1519" fmla="*/ 1393641 h 2115981"/>
              <a:gd name="connsiteX1520" fmla="*/ 385395 w 1732033"/>
              <a:gd name="connsiteY1520" fmla="*/ 1354137 h 2115981"/>
              <a:gd name="connsiteX1521" fmla="*/ 396636 w 1732033"/>
              <a:gd name="connsiteY1521" fmla="*/ 1327802 h 2115981"/>
              <a:gd name="connsiteX1522" fmla="*/ 406271 w 1732033"/>
              <a:gd name="connsiteY1522" fmla="*/ 1303715 h 2115981"/>
              <a:gd name="connsiteX1523" fmla="*/ 434212 w 1732033"/>
              <a:gd name="connsiteY1523" fmla="*/ 1246548 h 2115981"/>
              <a:gd name="connsiteX1524" fmla="*/ 448665 w 1732033"/>
              <a:gd name="connsiteY1524" fmla="*/ 1217643 h 2115981"/>
              <a:gd name="connsiteX1525" fmla="*/ 454124 w 1732033"/>
              <a:gd name="connsiteY1525" fmla="*/ 1188417 h 2115981"/>
              <a:gd name="connsiteX1526" fmla="*/ 463117 w 1732033"/>
              <a:gd name="connsiteY1526" fmla="*/ 1155338 h 2115981"/>
              <a:gd name="connsiteX1527" fmla="*/ 467613 w 1732033"/>
              <a:gd name="connsiteY1527" fmla="*/ 1146024 h 2115981"/>
              <a:gd name="connsiteX1528" fmla="*/ 464080 w 1732033"/>
              <a:gd name="connsiteY1528" fmla="*/ 1137674 h 2115981"/>
              <a:gd name="connsiteX1529" fmla="*/ 458299 w 1732033"/>
              <a:gd name="connsiteY1529" fmla="*/ 1139600 h 2115981"/>
              <a:gd name="connsiteX1530" fmla="*/ 427146 w 1732033"/>
              <a:gd name="connsiteY1530" fmla="*/ 1171396 h 2115981"/>
              <a:gd name="connsiteX1531" fmla="*/ 421686 w 1732033"/>
              <a:gd name="connsiteY1531" fmla="*/ 1175571 h 2115981"/>
              <a:gd name="connsiteX1532" fmla="*/ 431964 w 1732033"/>
              <a:gd name="connsiteY1532" fmla="*/ 1158228 h 2115981"/>
              <a:gd name="connsiteX1533" fmla="*/ 462474 w 1732033"/>
              <a:gd name="connsiteY1533" fmla="*/ 1120652 h 2115981"/>
              <a:gd name="connsiteX1534" fmla="*/ 473715 w 1732033"/>
              <a:gd name="connsiteY1534" fmla="*/ 1097207 h 2115981"/>
              <a:gd name="connsiteX1535" fmla="*/ 478211 w 1732033"/>
              <a:gd name="connsiteY1535" fmla="*/ 1093032 h 2115981"/>
              <a:gd name="connsiteX1536" fmla="*/ 480459 w 1732033"/>
              <a:gd name="connsiteY1536" fmla="*/ 1099776 h 2115981"/>
              <a:gd name="connsiteX1537" fmla="*/ 476927 w 1732033"/>
              <a:gd name="connsiteY1537" fmla="*/ 1112623 h 2115981"/>
              <a:gd name="connsiteX1538" fmla="*/ 480139 w 1732033"/>
              <a:gd name="connsiteY1538" fmla="*/ 1122900 h 2115981"/>
              <a:gd name="connsiteX1539" fmla="*/ 492663 w 1732033"/>
              <a:gd name="connsiteY1539" fmla="*/ 1122257 h 2115981"/>
              <a:gd name="connsiteX1540" fmla="*/ 501656 w 1732033"/>
              <a:gd name="connsiteY1540" fmla="*/ 1110696 h 2115981"/>
              <a:gd name="connsiteX1541" fmla="*/ 512576 w 1732033"/>
              <a:gd name="connsiteY1541" fmla="*/ 1082755 h 2115981"/>
              <a:gd name="connsiteX1542" fmla="*/ 533452 w 1732033"/>
              <a:gd name="connsiteY1542" fmla="*/ 1047427 h 2115981"/>
              <a:gd name="connsiteX1543" fmla="*/ 538911 w 1732033"/>
              <a:gd name="connsiteY1543" fmla="*/ 1035543 h 2115981"/>
              <a:gd name="connsiteX1544" fmla="*/ 548225 w 1732033"/>
              <a:gd name="connsiteY1544" fmla="*/ 1018522 h 2115981"/>
              <a:gd name="connsiteX1545" fmla="*/ 557218 w 1732033"/>
              <a:gd name="connsiteY1545" fmla="*/ 1005997 h 2115981"/>
              <a:gd name="connsiteX1546" fmla="*/ 557218 w 1732033"/>
              <a:gd name="connsiteY1546" fmla="*/ 996040 h 2115981"/>
              <a:gd name="connsiteX1547" fmla="*/ 542123 w 1732033"/>
              <a:gd name="connsiteY1547" fmla="*/ 978055 h 2115981"/>
              <a:gd name="connsiteX1548" fmla="*/ 533130 w 1732033"/>
              <a:gd name="connsiteY1548" fmla="*/ 977734 h 2115981"/>
              <a:gd name="connsiteX1549" fmla="*/ 532491 w 1732033"/>
              <a:gd name="connsiteY1549" fmla="*/ 977442 h 2115981"/>
              <a:gd name="connsiteX1550" fmla="*/ 526507 w 1732033"/>
              <a:gd name="connsiteY1550" fmla="*/ 979622 h 2115981"/>
              <a:gd name="connsiteX1551" fmla="*/ 520284 w 1732033"/>
              <a:gd name="connsiteY1551" fmla="*/ 983837 h 2115981"/>
              <a:gd name="connsiteX1552" fmla="*/ 521569 w 1732033"/>
              <a:gd name="connsiteY1552" fmla="*/ 977413 h 2115981"/>
              <a:gd name="connsiteX1553" fmla="*/ 516430 w 1732033"/>
              <a:gd name="connsiteY1553" fmla="*/ 985443 h 2115981"/>
              <a:gd name="connsiteX1554" fmla="*/ 514503 w 1732033"/>
              <a:gd name="connsiteY1554" fmla="*/ 989939 h 2115981"/>
              <a:gd name="connsiteX1555" fmla="*/ 499730 w 1732033"/>
              <a:gd name="connsiteY1555" fmla="*/ 996362 h 2115981"/>
              <a:gd name="connsiteX1556" fmla="*/ 496839 w 1732033"/>
              <a:gd name="connsiteY1556" fmla="*/ 992508 h 2115981"/>
              <a:gd name="connsiteX1557" fmla="*/ 515145 w 1732033"/>
              <a:gd name="connsiteY1557" fmla="*/ 974844 h 2115981"/>
              <a:gd name="connsiteX1558" fmla="*/ 502941 w 1732033"/>
              <a:gd name="connsiteY1558" fmla="*/ 970348 h 2115981"/>
              <a:gd name="connsiteX1559" fmla="*/ 510770 w 1732033"/>
              <a:gd name="connsiteY1559" fmla="*/ 966093 h 2115981"/>
              <a:gd name="connsiteX1560" fmla="*/ 518902 w 1732033"/>
              <a:gd name="connsiteY1560" fmla="*/ 966169 h 2115981"/>
              <a:gd name="connsiteX1561" fmla="*/ 518397 w 1732033"/>
              <a:gd name="connsiteY1561" fmla="*/ 962800 h 2115981"/>
              <a:gd name="connsiteX1562" fmla="*/ 520926 w 1732033"/>
              <a:gd name="connsiteY1562" fmla="*/ 959749 h 2115981"/>
              <a:gd name="connsiteX1563" fmla="*/ 521831 w 1732033"/>
              <a:gd name="connsiteY1563" fmla="*/ 958893 h 2115981"/>
              <a:gd name="connsiteX1564" fmla="*/ 521248 w 1732033"/>
              <a:gd name="connsiteY1564" fmla="*/ 959107 h 2115981"/>
              <a:gd name="connsiteX1565" fmla="*/ 521247 w 1732033"/>
              <a:gd name="connsiteY1565" fmla="*/ 950315 h 2115981"/>
              <a:gd name="connsiteX1566" fmla="*/ 526854 w 1732033"/>
              <a:gd name="connsiteY1566" fmla="*/ 943891 h 2115981"/>
              <a:gd name="connsiteX1567" fmla="*/ 530802 w 1732033"/>
              <a:gd name="connsiteY1567" fmla="*/ 932049 h 2115981"/>
              <a:gd name="connsiteX1568" fmla="*/ 519963 w 1732033"/>
              <a:gd name="connsiteY1568" fmla="*/ 923136 h 2115981"/>
              <a:gd name="connsiteX1569" fmla="*/ 476927 w 1732033"/>
              <a:gd name="connsiteY1569" fmla="*/ 930844 h 2115981"/>
              <a:gd name="connsiteX1570" fmla="*/ 445453 w 1732033"/>
              <a:gd name="connsiteY1570" fmla="*/ 945297 h 2115981"/>
              <a:gd name="connsiteX1571" fmla="*/ 441278 w 1732033"/>
              <a:gd name="connsiteY1571" fmla="*/ 945618 h 2115981"/>
              <a:gd name="connsiteX1572" fmla="*/ 412694 w 1732033"/>
              <a:gd name="connsiteY1572" fmla="*/ 963282 h 2115981"/>
              <a:gd name="connsiteX1573" fmla="*/ 362593 w 1732033"/>
              <a:gd name="connsiteY1573" fmla="*/ 992829 h 2115981"/>
              <a:gd name="connsiteX1574" fmla="*/ 327908 w 1732033"/>
              <a:gd name="connsiteY1574" fmla="*/ 1012741 h 2115981"/>
              <a:gd name="connsiteX1575" fmla="*/ 321806 w 1732033"/>
              <a:gd name="connsiteY1575" fmla="*/ 1018843 h 2115981"/>
              <a:gd name="connsiteX1576" fmla="*/ 299967 w 1732033"/>
              <a:gd name="connsiteY1576" fmla="*/ 1047748 h 2115981"/>
              <a:gd name="connsiteX1577" fmla="*/ 299964 w 1732033"/>
              <a:gd name="connsiteY1577" fmla="*/ 1047746 h 2115981"/>
              <a:gd name="connsiteX1578" fmla="*/ 299966 w 1732033"/>
              <a:gd name="connsiteY1578" fmla="*/ 1047748 h 2115981"/>
              <a:gd name="connsiteX1579" fmla="*/ 325017 w 1732033"/>
              <a:gd name="connsiteY1579" fmla="*/ 1059310 h 2115981"/>
              <a:gd name="connsiteX1580" fmla="*/ 364199 w 1732033"/>
              <a:gd name="connsiteY1580" fmla="*/ 1040361 h 2115981"/>
              <a:gd name="connsiteX1581" fmla="*/ 394709 w 1732033"/>
              <a:gd name="connsiteY1581" fmla="*/ 1021413 h 2115981"/>
              <a:gd name="connsiteX1582" fmla="*/ 415264 w 1732033"/>
              <a:gd name="connsiteY1582" fmla="*/ 1008566 h 2115981"/>
              <a:gd name="connsiteX1583" fmla="*/ 456051 w 1732033"/>
              <a:gd name="connsiteY1583" fmla="*/ 984479 h 2115981"/>
              <a:gd name="connsiteX1584" fmla="*/ 463759 w 1732033"/>
              <a:gd name="connsiteY1584" fmla="*/ 980625 h 2115981"/>
              <a:gd name="connsiteX1585" fmla="*/ 430037 w 1732033"/>
              <a:gd name="connsiteY1585" fmla="*/ 1012741 h 2115981"/>
              <a:gd name="connsiteX1586" fmla="*/ 415585 w 1732033"/>
              <a:gd name="connsiteY1586" fmla="*/ 1022697 h 2115981"/>
              <a:gd name="connsiteX1587" fmla="*/ 400490 w 1732033"/>
              <a:gd name="connsiteY1587" fmla="*/ 1031048 h 2115981"/>
              <a:gd name="connsiteX1588" fmla="*/ 369016 w 1732033"/>
              <a:gd name="connsiteY1588" fmla="*/ 1044536 h 2115981"/>
              <a:gd name="connsiteX1589" fmla="*/ 341396 w 1732033"/>
              <a:gd name="connsiteY1589" fmla="*/ 1059631 h 2115981"/>
              <a:gd name="connsiteX1590" fmla="*/ 316667 w 1732033"/>
              <a:gd name="connsiteY1590" fmla="*/ 1078901 h 2115981"/>
              <a:gd name="connsiteX1591" fmla="*/ 307995 w 1732033"/>
              <a:gd name="connsiteY1591" fmla="*/ 1085003 h 2115981"/>
              <a:gd name="connsiteX1592" fmla="*/ 296112 w 1732033"/>
              <a:gd name="connsiteY1592" fmla="*/ 1087251 h 2115981"/>
              <a:gd name="connsiteX1593" fmla="*/ 294507 w 1732033"/>
              <a:gd name="connsiteY1593" fmla="*/ 1076974 h 2115981"/>
              <a:gd name="connsiteX1594" fmla="*/ 297076 w 1732033"/>
              <a:gd name="connsiteY1594" fmla="*/ 1045821 h 2115981"/>
              <a:gd name="connsiteX1595" fmla="*/ 297195 w 1732033"/>
              <a:gd name="connsiteY1595" fmla="*/ 1045901 h 2115981"/>
              <a:gd name="connsiteX1596" fmla="*/ 305266 w 1732033"/>
              <a:gd name="connsiteY1596" fmla="*/ 1029522 h 2115981"/>
              <a:gd name="connsiteX1597" fmla="*/ 319237 w 1732033"/>
              <a:gd name="connsiteY1597" fmla="*/ 1017237 h 2115981"/>
              <a:gd name="connsiteX1598" fmla="*/ 326623 w 1732033"/>
              <a:gd name="connsiteY1598" fmla="*/ 1010172 h 2115981"/>
              <a:gd name="connsiteX1599" fmla="*/ 326682 w 1732033"/>
              <a:gd name="connsiteY1599" fmla="*/ 1010231 h 2115981"/>
              <a:gd name="connsiteX1600" fmla="*/ 339147 w 1732033"/>
              <a:gd name="connsiteY1600" fmla="*/ 999894 h 2115981"/>
              <a:gd name="connsiteX1601" fmla="*/ 385395 w 1732033"/>
              <a:gd name="connsiteY1601" fmla="*/ 972274 h 2115981"/>
              <a:gd name="connsiteX1602" fmla="*/ 414942 w 1732033"/>
              <a:gd name="connsiteY1602" fmla="*/ 957180 h 2115981"/>
              <a:gd name="connsiteX1603" fmla="*/ 428431 w 1732033"/>
              <a:gd name="connsiteY1603" fmla="*/ 948830 h 2115981"/>
              <a:gd name="connsiteX1604" fmla="*/ 432285 w 1732033"/>
              <a:gd name="connsiteY1604" fmla="*/ 941122 h 2115981"/>
              <a:gd name="connsiteX1605" fmla="*/ 424256 w 1732033"/>
              <a:gd name="connsiteY1605" fmla="*/ 942728 h 2115981"/>
              <a:gd name="connsiteX1606" fmla="*/ 408519 w 1732033"/>
              <a:gd name="connsiteY1606" fmla="*/ 947545 h 2115981"/>
              <a:gd name="connsiteX1607" fmla="*/ 388607 w 1732033"/>
              <a:gd name="connsiteY1607" fmla="*/ 951399 h 2115981"/>
              <a:gd name="connsiteX1608" fmla="*/ 412052 w 1732033"/>
              <a:gd name="connsiteY1608" fmla="*/ 941443 h 2115981"/>
              <a:gd name="connsiteX1609" fmla="*/ 457657 w 1732033"/>
              <a:gd name="connsiteY1609" fmla="*/ 923457 h 2115981"/>
              <a:gd name="connsiteX1610" fmla="*/ 491379 w 1732033"/>
              <a:gd name="connsiteY1610" fmla="*/ 913823 h 2115981"/>
              <a:gd name="connsiteX1611" fmla="*/ 502299 w 1732033"/>
              <a:gd name="connsiteY1611" fmla="*/ 908684 h 2115981"/>
              <a:gd name="connsiteX1612" fmla="*/ 508080 w 1732033"/>
              <a:gd name="connsiteY1612" fmla="*/ 896801 h 2115981"/>
              <a:gd name="connsiteX1613" fmla="*/ 498124 w 1732033"/>
              <a:gd name="connsiteY1613" fmla="*/ 893269 h 2115981"/>
              <a:gd name="connsiteX1614" fmla="*/ 484955 w 1732033"/>
              <a:gd name="connsiteY1614" fmla="*/ 892626 h 2115981"/>
              <a:gd name="connsiteX1615" fmla="*/ 515466 w 1732033"/>
              <a:gd name="connsiteY1615" fmla="*/ 875605 h 2115981"/>
              <a:gd name="connsiteX1616" fmla="*/ 516436 w 1732033"/>
              <a:gd name="connsiteY1616" fmla="*/ 875348 h 2115981"/>
              <a:gd name="connsiteX1617" fmla="*/ 520525 w 1732033"/>
              <a:gd name="connsiteY1617" fmla="*/ 871710 h 2115981"/>
              <a:gd name="connsiteX1618" fmla="*/ 525859 w 1732033"/>
              <a:gd name="connsiteY1618" fmla="*/ 872853 h 2115981"/>
              <a:gd name="connsiteX1619" fmla="*/ 526386 w 1732033"/>
              <a:gd name="connsiteY1619" fmla="*/ 872714 h 2115981"/>
              <a:gd name="connsiteX1620" fmla="*/ 535378 w 1732033"/>
              <a:gd name="connsiteY1620" fmla="*/ 871751 h 2115981"/>
              <a:gd name="connsiteX1621" fmla="*/ 534415 w 1732033"/>
              <a:gd name="connsiteY1621" fmla="*/ 864042 h 2115981"/>
              <a:gd name="connsiteX1622" fmla="*/ 527992 w 1732033"/>
              <a:gd name="connsiteY1622" fmla="*/ 841561 h 2115981"/>
              <a:gd name="connsiteX1623" fmla="*/ 509043 w 1732033"/>
              <a:gd name="connsiteY1623" fmla="*/ 814262 h 2115981"/>
              <a:gd name="connsiteX1624" fmla="*/ 501656 w 1732033"/>
              <a:gd name="connsiteY1624" fmla="*/ 811693 h 2115981"/>
              <a:gd name="connsiteX1625" fmla="*/ 504226 w 1732033"/>
              <a:gd name="connsiteY1625" fmla="*/ 799167 h 2115981"/>
              <a:gd name="connsiteX1626" fmla="*/ 513218 w 1732033"/>
              <a:gd name="connsiteY1626" fmla="*/ 784394 h 2115981"/>
              <a:gd name="connsiteX1627" fmla="*/ 511934 w 1732033"/>
              <a:gd name="connsiteY1627" fmla="*/ 767373 h 2115981"/>
              <a:gd name="connsiteX1628" fmla="*/ 505269 w 1732033"/>
              <a:gd name="connsiteY1628" fmla="*/ 751997 h 2115981"/>
              <a:gd name="connsiteX1629" fmla="*/ 500111 w 1732033"/>
              <a:gd name="connsiteY1629" fmla="*/ 736085 h 2115981"/>
              <a:gd name="connsiteX1630" fmla="*/ 500050 w 1732033"/>
              <a:gd name="connsiteY1630" fmla="*/ 736220 h 2115981"/>
              <a:gd name="connsiteX1631" fmla="*/ 473715 w 1732033"/>
              <a:gd name="connsiteY1631" fmla="*/ 664922 h 2115981"/>
              <a:gd name="connsiteX1632" fmla="*/ 453482 w 1732033"/>
              <a:gd name="connsiteY1632" fmla="*/ 608718 h 2115981"/>
              <a:gd name="connsiteX1633" fmla="*/ 422329 w 1732033"/>
              <a:gd name="connsiteY1633" fmla="*/ 523931 h 2115981"/>
              <a:gd name="connsiteX1634" fmla="*/ 418154 w 1732033"/>
              <a:gd name="connsiteY1634" fmla="*/ 508194 h 2115981"/>
              <a:gd name="connsiteX1635" fmla="*/ 1624121 w 1732033"/>
              <a:gd name="connsiteY1635" fmla="*/ 494063 h 2115981"/>
              <a:gd name="connsiteX1636" fmla="*/ 1626690 w 1732033"/>
              <a:gd name="connsiteY1636" fmla="*/ 496632 h 2115981"/>
              <a:gd name="connsiteX1637" fmla="*/ 1623800 w 1732033"/>
              <a:gd name="connsiteY1637" fmla="*/ 500486 h 2115981"/>
              <a:gd name="connsiteX1638" fmla="*/ 1620910 w 1732033"/>
              <a:gd name="connsiteY1638" fmla="*/ 497274 h 2115981"/>
              <a:gd name="connsiteX1639" fmla="*/ 1624121 w 1732033"/>
              <a:gd name="connsiteY1639" fmla="*/ 494063 h 2115981"/>
              <a:gd name="connsiteX1640" fmla="*/ 1345995 w 1732033"/>
              <a:gd name="connsiteY1640" fmla="*/ 488282 h 2115981"/>
              <a:gd name="connsiteX1641" fmla="*/ 1320623 w 1732033"/>
              <a:gd name="connsiteY1641" fmla="*/ 515581 h 2115981"/>
              <a:gd name="connsiteX1642" fmla="*/ 1314200 w 1732033"/>
              <a:gd name="connsiteY1642" fmla="*/ 523931 h 2115981"/>
              <a:gd name="connsiteX1643" fmla="*/ 1345995 w 1732033"/>
              <a:gd name="connsiteY1643" fmla="*/ 488282 h 2115981"/>
              <a:gd name="connsiteX1644" fmla="*/ 1685786 w 1732033"/>
              <a:gd name="connsiteY1644" fmla="*/ 485392 h 2115981"/>
              <a:gd name="connsiteX1645" fmla="*/ 1690282 w 1732033"/>
              <a:gd name="connsiteY1645" fmla="*/ 489567 h 2115981"/>
              <a:gd name="connsiteX1646" fmla="*/ 1686749 w 1732033"/>
              <a:gd name="connsiteY1646" fmla="*/ 493742 h 2115981"/>
              <a:gd name="connsiteX1647" fmla="*/ 1681932 w 1732033"/>
              <a:gd name="connsiteY1647" fmla="*/ 489246 h 2115981"/>
              <a:gd name="connsiteX1648" fmla="*/ 1685786 w 1732033"/>
              <a:gd name="connsiteY1648" fmla="*/ 485392 h 2115981"/>
              <a:gd name="connsiteX1649" fmla="*/ 1439452 w 1732033"/>
              <a:gd name="connsiteY1649" fmla="*/ 468048 h 2115981"/>
              <a:gd name="connsiteX1650" fmla="*/ 1391278 w 1732033"/>
              <a:gd name="connsiteY1650" fmla="*/ 480574 h 2115981"/>
              <a:gd name="connsiteX1651" fmla="*/ 1439452 w 1732033"/>
              <a:gd name="connsiteY1651" fmla="*/ 468048 h 2115981"/>
              <a:gd name="connsiteX1652" fmla="*/ 26335 w 1732033"/>
              <a:gd name="connsiteY1652" fmla="*/ 454560 h 2115981"/>
              <a:gd name="connsiteX1653" fmla="*/ 40787 w 1732033"/>
              <a:gd name="connsiteY1653" fmla="*/ 457450 h 2115981"/>
              <a:gd name="connsiteX1654" fmla="*/ 42393 w 1732033"/>
              <a:gd name="connsiteY1654" fmla="*/ 471903 h 2115981"/>
              <a:gd name="connsiteX1655" fmla="*/ 40145 w 1732033"/>
              <a:gd name="connsiteY1655" fmla="*/ 498881 h 2115981"/>
              <a:gd name="connsiteX1656" fmla="*/ 44320 w 1732033"/>
              <a:gd name="connsiteY1656" fmla="*/ 504019 h 2115981"/>
              <a:gd name="connsiteX1657" fmla="*/ 53313 w 1732033"/>
              <a:gd name="connsiteY1657" fmla="*/ 514617 h 2115981"/>
              <a:gd name="connsiteX1658" fmla="*/ 67123 w 1732033"/>
              <a:gd name="connsiteY1658" fmla="*/ 523610 h 2115981"/>
              <a:gd name="connsiteX1659" fmla="*/ 96991 w 1732033"/>
              <a:gd name="connsiteY1659" fmla="*/ 528106 h 2115981"/>
              <a:gd name="connsiteX1660" fmla="*/ 158333 w 1732033"/>
              <a:gd name="connsiteY1660" fmla="*/ 583346 h 2115981"/>
              <a:gd name="connsiteX1661" fmla="*/ 159617 w 1732033"/>
              <a:gd name="connsiteY1661" fmla="*/ 591054 h 2115981"/>
              <a:gd name="connsiteX1662" fmla="*/ 144844 w 1732033"/>
              <a:gd name="connsiteY1662" fmla="*/ 629593 h 2115981"/>
              <a:gd name="connsiteX1663" fmla="*/ 116261 w 1732033"/>
              <a:gd name="connsiteY1663" fmla="*/ 640192 h 2115981"/>
              <a:gd name="connsiteX1664" fmla="*/ 114655 w 1732033"/>
              <a:gd name="connsiteY1664" fmla="*/ 640513 h 2115981"/>
              <a:gd name="connsiteX1665" fmla="*/ 46889 w 1732033"/>
              <a:gd name="connsiteY1665" fmla="*/ 589448 h 2115981"/>
              <a:gd name="connsiteX1666" fmla="*/ 40787 w 1732033"/>
              <a:gd name="connsiteY1666" fmla="*/ 563755 h 2115981"/>
              <a:gd name="connsiteX1667" fmla="*/ 36612 w 1732033"/>
              <a:gd name="connsiteY1667" fmla="*/ 539668 h 2115981"/>
              <a:gd name="connsiteX1668" fmla="*/ 22160 w 1732033"/>
              <a:gd name="connsiteY1668" fmla="*/ 503698 h 2115981"/>
              <a:gd name="connsiteX1669" fmla="*/ 11882 w 1732033"/>
              <a:gd name="connsiteY1669" fmla="*/ 475436 h 2115981"/>
              <a:gd name="connsiteX1670" fmla="*/ 26335 w 1732033"/>
              <a:gd name="connsiteY1670" fmla="*/ 454560 h 2115981"/>
              <a:gd name="connsiteX1671" fmla="*/ 782234 w 1732033"/>
              <a:gd name="connsiteY1671" fmla="*/ 441914 h 2115981"/>
              <a:gd name="connsiteX1672" fmla="*/ 788777 w 1732033"/>
              <a:gd name="connsiteY1672" fmla="*/ 442998 h 2115981"/>
              <a:gd name="connsiteX1673" fmla="*/ 780748 w 1732033"/>
              <a:gd name="connsiteY1673" fmla="*/ 450705 h 2115981"/>
              <a:gd name="connsiteX1674" fmla="*/ 776894 w 1732033"/>
              <a:gd name="connsiteY1674" fmla="*/ 443961 h 2115981"/>
              <a:gd name="connsiteX1675" fmla="*/ 782234 w 1732033"/>
              <a:gd name="connsiteY1675" fmla="*/ 441914 h 2115981"/>
              <a:gd name="connsiteX1676" fmla="*/ 476928 w 1732033"/>
              <a:gd name="connsiteY1676" fmla="*/ 425975 h 2115981"/>
              <a:gd name="connsiteX1677" fmla="*/ 484957 w 1732033"/>
              <a:gd name="connsiteY1677" fmla="*/ 433362 h 2115981"/>
              <a:gd name="connsiteX1678" fmla="*/ 477249 w 1732033"/>
              <a:gd name="connsiteY1678" fmla="*/ 442355 h 2115981"/>
              <a:gd name="connsiteX1679" fmla="*/ 469541 w 1732033"/>
              <a:gd name="connsiteY1679" fmla="*/ 434968 h 2115981"/>
              <a:gd name="connsiteX1680" fmla="*/ 476928 w 1732033"/>
              <a:gd name="connsiteY1680" fmla="*/ 425975 h 2115981"/>
              <a:gd name="connsiteX1681" fmla="*/ 583874 w 1732033"/>
              <a:gd name="connsiteY1681" fmla="*/ 409276 h 2115981"/>
              <a:gd name="connsiteX1682" fmla="*/ 590619 w 1732033"/>
              <a:gd name="connsiteY1682" fmla="*/ 418911 h 2115981"/>
              <a:gd name="connsiteX1683" fmla="*/ 591903 w 1732033"/>
              <a:gd name="connsiteY1683" fmla="*/ 451670 h 2115981"/>
              <a:gd name="connsiteX1684" fmla="*/ 590297 w 1732033"/>
              <a:gd name="connsiteY1684" fmla="*/ 476721 h 2115981"/>
              <a:gd name="connsiteX1685" fmla="*/ 578415 w 1732033"/>
              <a:gd name="connsiteY1685" fmla="*/ 480896 h 2115981"/>
              <a:gd name="connsiteX1686" fmla="*/ 573276 w 1732033"/>
              <a:gd name="connsiteY1686" fmla="*/ 471903 h 2115981"/>
              <a:gd name="connsiteX1687" fmla="*/ 573276 w 1732033"/>
              <a:gd name="connsiteY1687" fmla="*/ 415057 h 2115981"/>
              <a:gd name="connsiteX1688" fmla="*/ 583874 w 1732033"/>
              <a:gd name="connsiteY1688" fmla="*/ 409276 h 2115981"/>
              <a:gd name="connsiteX1689" fmla="*/ 825068 w 1732033"/>
              <a:gd name="connsiteY1689" fmla="*/ 387116 h 2115981"/>
              <a:gd name="connsiteX1690" fmla="*/ 827958 w 1732033"/>
              <a:gd name="connsiteY1690" fmla="*/ 390970 h 2115981"/>
              <a:gd name="connsiteX1691" fmla="*/ 833097 w 1732033"/>
              <a:gd name="connsiteY1691" fmla="*/ 390970 h 2115981"/>
              <a:gd name="connsiteX1692" fmla="*/ 830207 w 1732033"/>
              <a:gd name="connsiteY1692" fmla="*/ 401247 h 2115981"/>
              <a:gd name="connsiteX1693" fmla="*/ 823783 w 1732033"/>
              <a:gd name="connsiteY1693" fmla="*/ 393218 h 2115981"/>
              <a:gd name="connsiteX1694" fmla="*/ 825068 w 1732033"/>
              <a:gd name="connsiteY1694" fmla="*/ 387116 h 2115981"/>
              <a:gd name="connsiteX1695" fmla="*/ 812864 w 1732033"/>
              <a:gd name="connsiteY1695" fmla="*/ 383904 h 2115981"/>
              <a:gd name="connsiteX1696" fmla="*/ 814791 w 1732033"/>
              <a:gd name="connsiteY1696" fmla="*/ 385188 h 2115981"/>
              <a:gd name="connsiteX1697" fmla="*/ 813185 w 1732033"/>
              <a:gd name="connsiteY1697" fmla="*/ 387757 h 2115981"/>
              <a:gd name="connsiteX1698" fmla="*/ 802587 w 1732033"/>
              <a:gd name="connsiteY1698" fmla="*/ 390969 h 2115981"/>
              <a:gd name="connsiteX1699" fmla="*/ 785886 w 1732033"/>
              <a:gd name="connsiteY1699" fmla="*/ 390969 h 2115981"/>
              <a:gd name="connsiteX1700" fmla="*/ 812864 w 1732033"/>
              <a:gd name="connsiteY1700" fmla="*/ 383904 h 2115981"/>
              <a:gd name="connsiteX1701" fmla="*/ 825390 w 1732033"/>
              <a:gd name="connsiteY1701" fmla="*/ 352430 h 2115981"/>
              <a:gd name="connsiteX1702" fmla="*/ 840484 w 1732033"/>
              <a:gd name="connsiteY1702" fmla="*/ 364635 h 2115981"/>
              <a:gd name="connsiteX1703" fmla="*/ 822499 w 1732033"/>
              <a:gd name="connsiteY1703" fmla="*/ 355963 h 2115981"/>
              <a:gd name="connsiteX1704" fmla="*/ 822499 w 1732033"/>
              <a:gd name="connsiteY1704" fmla="*/ 355963 h 2115981"/>
              <a:gd name="connsiteX1705" fmla="*/ 822178 w 1732033"/>
              <a:gd name="connsiteY1705" fmla="*/ 372663 h 2115981"/>
              <a:gd name="connsiteX1706" fmla="*/ 820251 w 1732033"/>
              <a:gd name="connsiteY1706" fmla="*/ 376196 h 2115981"/>
              <a:gd name="connsiteX1707" fmla="*/ 817039 w 1732033"/>
              <a:gd name="connsiteY1707" fmla="*/ 373627 h 2115981"/>
              <a:gd name="connsiteX1708" fmla="*/ 818003 w 1732033"/>
              <a:gd name="connsiteY1708" fmla="*/ 367524 h 2115981"/>
              <a:gd name="connsiteX1709" fmla="*/ 818324 w 1732033"/>
              <a:gd name="connsiteY1709" fmla="*/ 362386 h 2115981"/>
              <a:gd name="connsiteX1710" fmla="*/ 822178 w 1732033"/>
              <a:gd name="connsiteY1710" fmla="*/ 355320 h 2115981"/>
              <a:gd name="connsiteX1711" fmla="*/ 822188 w 1732033"/>
              <a:gd name="connsiteY1711" fmla="*/ 355341 h 2115981"/>
              <a:gd name="connsiteX1712" fmla="*/ 1007810 w 1732033"/>
              <a:gd name="connsiteY1712" fmla="*/ 335408 h 2115981"/>
              <a:gd name="connsiteX1713" fmla="*/ 1012948 w 1732033"/>
              <a:gd name="connsiteY1713" fmla="*/ 339583 h 2115981"/>
              <a:gd name="connsiteX1714" fmla="*/ 1008131 w 1732033"/>
              <a:gd name="connsiteY1714" fmla="*/ 343437 h 2115981"/>
              <a:gd name="connsiteX1715" fmla="*/ 1003956 w 1732033"/>
              <a:gd name="connsiteY1715" fmla="*/ 338941 h 2115981"/>
              <a:gd name="connsiteX1716" fmla="*/ 1007810 w 1732033"/>
              <a:gd name="connsiteY1716" fmla="*/ 335408 h 2115981"/>
              <a:gd name="connsiteX1717" fmla="*/ 852688 w 1732033"/>
              <a:gd name="connsiteY1717" fmla="*/ 311642 h 2115981"/>
              <a:gd name="connsiteX1718" fmla="*/ 872279 w 1732033"/>
              <a:gd name="connsiteY1718" fmla="*/ 320635 h 2115981"/>
              <a:gd name="connsiteX1719" fmla="*/ 852688 w 1732033"/>
              <a:gd name="connsiteY1719" fmla="*/ 311642 h 2115981"/>
              <a:gd name="connsiteX1720" fmla="*/ 829565 w 1732033"/>
              <a:gd name="connsiteY1720" fmla="*/ 300080 h 2115981"/>
              <a:gd name="connsiteX1721" fmla="*/ 842732 w 1732033"/>
              <a:gd name="connsiteY1721" fmla="*/ 302970 h 2115981"/>
              <a:gd name="connsiteX1722" fmla="*/ 824747 w 1732033"/>
              <a:gd name="connsiteY1722" fmla="*/ 305219 h 2115981"/>
              <a:gd name="connsiteX1723" fmla="*/ 825389 w 1732033"/>
              <a:gd name="connsiteY1723" fmla="*/ 300722 h 2115981"/>
              <a:gd name="connsiteX1724" fmla="*/ 829565 w 1732033"/>
              <a:gd name="connsiteY1724" fmla="*/ 300080 h 2115981"/>
              <a:gd name="connsiteX1725" fmla="*/ 1644998 w 1732033"/>
              <a:gd name="connsiteY1725" fmla="*/ 292373 h 2115981"/>
              <a:gd name="connsiteX1726" fmla="*/ 1647567 w 1732033"/>
              <a:gd name="connsiteY1726" fmla="*/ 294942 h 2115981"/>
              <a:gd name="connsiteX1727" fmla="*/ 1643071 w 1732033"/>
              <a:gd name="connsiteY1727" fmla="*/ 299438 h 2115981"/>
              <a:gd name="connsiteX1728" fmla="*/ 1639859 w 1732033"/>
              <a:gd name="connsiteY1728" fmla="*/ 296548 h 2115981"/>
              <a:gd name="connsiteX1729" fmla="*/ 1644998 w 1732033"/>
              <a:gd name="connsiteY1729" fmla="*/ 292373 h 2115981"/>
              <a:gd name="connsiteX1730" fmla="*/ 325659 w 1732033"/>
              <a:gd name="connsiteY1730" fmla="*/ 282737 h 2115981"/>
              <a:gd name="connsiteX1731" fmla="*/ 329192 w 1732033"/>
              <a:gd name="connsiteY1731" fmla="*/ 283701 h 2115981"/>
              <a:gd name="connsiteX1732" fmla="*/ 336579 w 1732033"/>
              <a:gd name="connsiteY1732" fmla="*/ 295584 h 2115981"/>
              <a:gd name="connsiteX1733" fmla="*/ 367410 w 1732033"/>
              <a:gd name="connsiteY1733" fmla="*/ 364313 h 2115981"/>
              <a:gd name="connsiteX1734" fmla="*/ 372227 w 1732033"/>
              <a:gd name="connsiteY1734" fmla="*/ 371699 h 2115981"/>
              <a:gd name="connsiteX1735" fmla="*/ 370622 w 1732033"/>
              <a:gd name="connsiteY1735" fmla="*/ 385509 h 2115981"/>
              <a:gd name="connsiteX1736" fmla="*/ 363556 w 1732033"/>
              <a:gd name="connsiteY1736" fmla="*/ 372021 h 2115981"/>
              <a:gd name="connsiteX1737" fmla="*/ 335294 w 1732033"/>
              <a:gd name="connsiteY1737" fmla="*/ 306182 h 2115981"/>
              <a:gd name="connsiteX1738" fmla="*/ 325338 w 1732033"/>
              <a:gd name="connsiteY1738" fmla="*/ 285949 h 2115981"/>
              <a:gd name="connsiteX1739" fmla="*/ 325659 w 1732033"/>
              <a:gd name="connsiteY1739" fmla="*/ 282737 h 2115981"/>
              <a:gd name="connsiteX1740" fmla="*/ 661274 w 1732033"/>
              <a:gd name="connsiteY1740" fmla="*/ 231994 h 2115981"/>
              <a:gd name="connsiteX1741" fmla="*/ 663522 w 1732033"/>
              <a:gd name="connsiteY1741" fmla="*/ 233921 h 2115981"/>
              <a:gd name="connsiteX1742" fmla="*/ 624019 w 1732033"/>
              <a:gd name="connsiteY1742" fmla="*/ 253191 h 2115981"/>
              <a:gd name="connsiteX1743" fmla="*/ 555933 w 1732033"/>
              <a:gd name="connsiteY1743" fmla="*/ 272781 h 2115981"/>
              <a:gd name="connsiteX1744" fmla="*/ 498124 w 1732033"/>
              <a:gd name="connsiteY1744" fmla="*/ 284022 h 2115981"/>
              <a:gd name="connsiteX1745" fmla="*/ 491700 w 1732033"/>
              <a:gd name="connsiteY1745" fmla="*/ 282095 h 2115981"/>
              <a:gd name="connsiteX1746" fmla="*/ 493306 w 1732033"/>
              <a:gd name="connsiteY1746" fmla="*/ 277599 h 2115981"/>
              <a:gd name="connsiteX1747" fmla="*/ 499408 w 1732033"/>
              <a:gd name="connsiteY1747" fmla="*/ 277278 h 2115981"/>
              <a:gd name="connsiteX1748" fmla="*/ 510006 w 1732033"/>
              <a:gd name="connsiteY1748" fmla="*/ 278241 h 2115981"/>
              <a:gd name="connsiteX1749" fmla="*/ 625304 w 1732033"/>
              <a:gd name="connsiteY1749" fmla="*/ 249015 h 2115981"/>
              <a:gd name="connsiteX1750" fmla="*/ 661274 w 1732033"/>
              <a:gd name="connsiteY1750" fmla="*/ 231994 h 2115981"/>
              <a:gd name="connsiteX1751" fmla="*/ 741566 w 1732033"/>
              <a:gd name="connsiteY1751" fmla="*/ 184141 h 2115981"/>
              <a:gd name="connsiteX1752" fmla="*/ 744457 w 1732033"/>
              <a:gd name="connsiteY1752" fmla="*/ 188316 h 2115981"/>
              <a:gd name="connsiteX1753" fmla="*/ 742530 w 1732033"/>
              <a:gd name="connsiteY1753" fmla="*/ 196666 h 2115981"/>
              <a:gd name="connsiteX1754" fmla="*/ 748632 w 1732033"/>
              <a:gd name="connsiteY1754" fmla="*/ 212403 h 2115981"/>
              <a:gd name="connsiteX1755" fmla="*/ 757624 w 1732033"/>
              <a:gd name="connsiteY1755" fmla="*/ 220111 h 2115981"/>
              <a:gd name="connsiteX1756" fmla="*/ 764690 w 1732033"/>
              <a:gd name="connsiteY1756" fmla="*/ 220111 h 2115981"/>
              <a:gd name="connsiteX1757" fmla="*/ 775289 w 1732033"/>
              <a:gd name="connsiteY1757" fmla="*/ 224286 h 2115981"/>
              <a:gd name="connsiteX1758" fmla="*/ 748953 w 1732033"/>
              <a:gd name="connsiteY1758" fmla="*/ 226855 h 2115981"/>
              <a:gd name="connsiteX1759" fmla="*/ 758267 w 1732033"/>
              <a:gd name="connsiteY1759" fmla="*/ 231030 h 2115981"/>
              <a:gd name="connsiteX1760" fmla="*/ 768223 w 1732033"/>
              <a:gd name="connsiteY1760" fmla="*/ 232315 h 2115981"/>
              <a:gd name="connsiteX1761" fmla="*/ 765975 w 1732033"/>
              <a:gd name="connsiteY1761" fmla="*/ 240665 h 2115981"/>
              <a:gd name="connsiteX1762" fmla="*/ 773041 w 1732033"/>
              <a:gd name="connsiteY1762" fmla="*/ 251264 h 2115981"/>
              <a:gd name="connsiteX1763" fmla="*/ 769187 w 1732033"/>
              <a:gd name="connsiteY1763" fmla="*/ 256723 h 2115981"/>
              <a:gd name="connsiteX1764" fmla="*/ 774967 w 1732033"/>
              <a:gd name="connsiteY1764" fmla="*/ 274066 h 2115981"/>
              <a:gd name="connsiteX1765" fmla="*/ 780427 w 1732033"/>
              <a:gd name="connsiteY1765" fmla="*/ 275030 h 2115981"/>
              <a:gd name="connsiteX1766" fmla="*/ 785566 w 1732033"/>
              <a:gd name="connsiteY1766" fmla="*/ 272139 h 2115981"/>
              <a:gd name="connsiteX1767" fmla="*/ 806441 w 1732033"/>
              <a:gd name="connsiteY1767" fmla="*/ 279847 h 2115981"/>
              <a:gd name="connsiteX1768" fmla="*/ 782354 w 1732033"/>
              <a:gd name="connsiteY1768" fmla="*/ 287876 h 2115981"/>
              <a:gd name="connsiteX1769" fmla="*/ 782431 w 1732033"/>
              <a:gd name="connsiteY1769" fmla="*/ 289862 h 2115981"/>
              <a:gd name="connsiteX1770" fmla="*/ 783317 w 1732033"/>
              <a:gd name="connsiteY1770" fmla="*/ 288518 h 2115981"/>
              <a:gd name="connsiteX1771" fmla="*/ 784000 w 1732033"/>
              <a:gd name="connsiteY1771" fmla="*/ 296547 h 2115981"/>
              <a:gd name="connsiteX1772" fmla="*/ 782997 w 1732033"/>
              <a:gd name="connsiteY1772" fmla="*/ 304573 h 2115981"/>
              <a:gd name="connsiteX1773" fmla="*/ 782997 w 1732033"/>
              <a:gd name="connsiteY1773" fmla="*/ 304577 h 2115981"/>
              <a:gd name="connsiteX1774" fmla="*/ 806120 w 1732033"/>
              <a:gd name="connsiteY1774" fmla="*/ 323846 h 2115981"/>
              <a:gd name="connsiteX1775" fmla="*/ 809332 w 1732033"/>
              <a:gd name="connsiteY1775" fmla="*/ 328985 h 2115981"/>
              <a:gd name="connsiteX1776" fmla="*/ 804515 w 1732033"/>
              <a:gd name="connsiteY1776" fmla="*/ 355963 h 2115981"/>
              <a:gd name="connsiteX1777" fmla="*/ 797128 w 1732033"/>
              <a:gd name="connsiteY1777" fmla="*/ 368488 h 2115981"/>
              <a:gd name="connsiteX1778" fmla="*/ 783639 w 1732033"/>
              <a:gd name="connsiteY1778" fmla="*/ 385831 h 2115981"/>
              <a:gd name="connsiteX1779" fmla="*/ 773041 w 1732033"/>
              <a:gd name="connsiteY1779" fmla="*/ 390648 h 2115981"/>
              <a:gd name="connsiteX1780" fmla="*/ 764369 w 1732033"/>
              <a:gd name="connsiteY1780" fmla="*/ 399641 h 2115981"/>
              <a:gd name="connsiteX1781" fmla="*/ 761478 w 1732033"/>
              <a:gd name="connsiteY1781" fmla="*/ 402531 h 2115981"/>
              <a:gd name="connsiteX1782" fmla="*/ 743815 w 1732033"/>
              <a:gd name="connsiteY1782" fmla="*/ 407670 h 2115981"/>
              <a:gd name="connsiteX1783" fmla="*/ 739961 w 1732033"/>
              <a:gd name="connsiteY1783" fmla="*/ 409597 h 2115981"/>
              <a:gd name="connsiteX1784" fmla="*/ 675085 w 1732033"/>
              <a:gd name="connsiteY1784" fmla="*/ 416020 h 2115981"/>
              <a:gd name="connsiteX1785" fmla="*/ 645217 w 1732033"/>
              <a:gd name="connsiteY1785" fmla="*/ 400925 h 2115981"/>
              <a:gd name="connsiteX1786" fmla="*/ 632049 w 1732033"/>
              <a:gd name="connsiteY1786" fmla="*/ 333160 h 2115981"/>
              <a:gd name="connsiteX1787" fmla="*/ 643611 w 1732033"/>
              <a:gd name="connsiteY1787" fmla="*/ 311963 h 2115981"/>
              <a:gd name="connsiteX1788" fmla="*/ 642327 w 1732033"/>
              <a:gd name="connsiteY1788" fmla="*/ 298474 h 2115981"/>
              <a:gd name="connsiteX1789" fmla="*/ 652604 w 1732033"/>
              <a:gd name="connsiteY1789" fmla="*/ 272139 h 2115981"/>
              <a:gd name="connsiteX1790" fmla="*/ 671874 w 1732033"/>
              <a:gd name="connsiteY1790" fmla="*/ 258650 h 2115981"/>
              <a:gd name="connsiteX1791" fmla="*/ 672516 w 1732033"/>
              <a:gd name="connsiteY1791" fmla="*/ 245161 h 2115981"/>
              <a:gd name="connsiteX1792" fmla="*/ 662881 w 1732033"/>
              <a:gd name="connsiteY1792" fmla="*/ 232957 h 2115981"/>
              <a:gd name="connsiteX1793" fmla="*/ 660633 w 1732033"/>
              <a:gd name="connsiteY1793" fmla="*/ 231030 h 2115981"/>
              <a:gd name="connsiteX1794" fmla="*/ 667698 w 1732033"/>
              <a:gd name="connsiteY1794" fmla="*/ 208549 h 2115981"/>
              <a:gd name="connsiteX1795" fmla="*/ 678297 w 1732033"/>
              <a:gd name="connsiteY1795" fmla="*/ 198272 h 2115981"/>
              <a:gd name="connsiteX1796" fmla="*/ 690180 w 1732033"/>
              <a:gd name="connsiteY1796" fmla="*/ 205337 h 2115981"/>
              <a:gd name="connsiteX1797" fmla="*/ 691786 w 1732033"/>
              <a:gd name="connsiteY1797" fmla="*/ 244198 h 2115981"/>
              <a:gd name="connsiteX1798" fmla="*/ 691786 w 1732033"/>
              <a:gd name="connsiteY1798" fmla="*/ 260577 h 2115981"/>
              <a:gd name="connsiteX1799" fmla="*/ 700779 w 1732033"/>
              <a:gd name="connsiteY1799" fmla="*/ 252548 h 2115981"/>
              <a:gd name="connsiteX1800" fmla="*/ 737070 w 1732033"/>
              <a:gd name="connsiteY1800" fmla="*/ 224607 h 2115981"/>
              <a:gd name="connsiteX1801" fmla="*/ 736749 w 1732033"/>
              <a:gd name="connsiteY1801" fmla="*/ 212082 h 2115981"/>
              <a:gd name="connsiteX1802" fmla="*/ 731931 w 1732033"/>
              <a:gd name="connsiteY1802" fmla="*/ 204695 h 2115981"/>
              <a:gd name="connsiteX1803" fmla="*/ 734822 w 1732033"/>
              <a:gd name="connsiteY1803" fmla="*/ 196987 h 2115981"/>
              <a:gd name="connsiteX1804" fmla="*/ 739318 w 1732033"/>
              <a:gd name="connsiteY1804" fmla="*/ 188316 h 2115981"/>
              <a:gd name="connsiteX1805" fmla="*/ 741566 w 1732033"/>
              <a:gd name="connsiteY1805" fmla="*/ 184141 h 2115981"/>
              <a:gd name="connsiteX1806" fmla="*/ 697565 w 1732033"/>
              <a:gd name="connsiteY1806" fmla="*/ 157805 h 2115981"/>
              <a:gd name="connsiteX1807" fmla="*/ 700134 w 1732033"/>
              <a:gd name="connsiteY1807" fmla="*/ 161017 h 2115981"/>
              <a:gd name="connsiteX1808" fmla="*/ 696923 w 1732033"/>
              <a:gd name="connsiteY1808" fmla="*/ 164549 h 2115981"/>
              <a:gd name="connsiteX1809" fmla="*/ 694033 w 1732033"/>
              <a:gd name="connsiteY1809" fmla="*/ 160695 h 2115981"/>
              <a:gd name="connsiteX1810" fmla="*/ 697565 w 1732033"/>
              <a:gd name="connsiteY1810" fmla="*/ 157805 h 2115981"/>
              <a:gd name="connsiteX1811" fmla="*/ 290652 w 1732033"/>
              <a:gd name="connsiteY1811" fmla="*/ 102244 h 2115981"/>
              <a:gd name="connsiteX1812" fmla="*/ 300287 w 1732033"/>
              <a:gd name="connsiteY1812" fmla="*/ 111558 h 2115981"/>
              <a:gd name="connsiteX1813" fmla="*/ 292579 w 1732033"/>
              <a:gd name="connsiteY1813" fmla="*/ 120550 h 2115981"/>
              <a:gd name="connsiteX1814" fmla="*/ 282944 w 1732033"/>
              <a:gd name="connsiteY1814" fmla="*/ 112521 h 2115981"/>
              <a:gd name="connsiteX1815" fmla="*/ 290652 w 1732033"/>
              <a:gd name="connsiteY1815" fmla="*/ 102244 h 2115981"/>
              <a:gd name="connsiteX1816" fmla="*/ 502299 w 1732033"/>
              <a:gd name="connsiteY1816" fmla="*/ 7180 h 2115981"/>
              <a:gd name="connsiteX1817" fmla="*/ 509686 w 1732033"/>
              <a:gd name="connsiteY1817" fmla="*/ 15530 h 2115981"/>
              <a:gd name="connsiteX1818" fmla="*/ 502941 w 1732033"/>
              <a:gd name="connsiteY1818" fmla="*/ 23880 h 2115981"/>
              <a:gd name="connsiteX1819" fmla="*/ 494912 w 1732033"/>
              <a:gd name="connsiteY1819" fmla="*/ 15209 h 2115981"/>
              <a:gd name="connsiteX1820" fmla="*/ 502299 w 1732033"/>
              <a:gd name="connsiteY1820" fmla="*/ 7180 h 2115981"/>
              <a:gd name="connsiteX1821" fmla="*/ 92856 w 1732033"/>
              <a:gd name="connsiteY1821" fmla="*/ 877 h 2115981"/>
              <a:gd name="connsiteX1822" fmla="*/ 103415 w 1732033"/>
              <a:gd name="connsiteY1822" fmla="*/ 1399 h 2115981"/>
              <a:gd name="connsiteX1823" fmla="*/ 131356 w 1732033"/>
              <a:gd name="connsiteY1823" fmla="*/ 37369 h 2115981"/>
              <a:gd name="connsiteX1824" fmla="*/ 144845 w 1732033"/>
              <a:gd name="connsiteY1824" fmla="*/ 64989 h 2115981"/>
              <a:gd name="connsiteX1825" fmla="*/ 172144 w 1732033"/>
              <a:gd name="connsiteY1825" fmla="*/ 110594 h 2115981"/>
              <a:gd name="connsiteX1826" fmla="*/ 182742 w 1732033"/>
              <a:gd name="connsiteY1826" fmla="*/ 136608 h 2115981"/>
              <a:gd name="connsiteX1827" fmla="*/ 201049 w 1732033"/>
              <a:gd name="connsiteY1827" fmla="*/ 163907 h 2115981"/>
              <a:gd name="connsiteX1828" fmla="*/ 213574 w 1732033"/>
              <a:gd name="connsiteY1828" fmla="*/ 209512 h 2115981"/>
              <a:gd name="connsiteX1829" fmla="*/ 208757 w 1732033"/>
              <a:gd name="connsiteY1829" fmla="*/ 231030 h 2115981"/>
              <a:gd name="connsiteX1830" fmla="*/ 200727 w 1732033"/>
              <a:gd name="connsiteY1830" fmla="*/ 245804 h 2115981"/>
              <a:gd name="connsiteX1831" fmla="*/ 182421 w 1732033"/>
              <a:gd name="connsiteY1831" fmla="*/ 254154 h 2115981"/>
              <a:gd name="connsiteX1832" fmla="*/ 176319 w 1732033"/>
              <a:gd name="connsiteY1832" fmla="*/ 236169 h 2115981"/>
              <a:gd name="connsiteX1833" fmla="*/ 181458 w 1732033"/>
              <a:gd name="connsiteY1833" fmla="*/ 220753 h 2115981"/>
              <a:gd name="connsiteX1834" fmla="*/ 178567 w 1732033"/>
              <a:gd name="connsiteY1834" fmla="*/ 182535 h 2115981"/>
              <a:gd name="connsiteX1835" fmla="*/ 176961 w 1732033"/>
              <a:gd name="connsiteY1835" fmla="*/ 163586 h 2115981"/>
              <a:gd name="connsiteX1836" fmla="*/ 166042 w 1732033"/>
              <a:gd name="connsiteY1836" fmla="*/ 135323 h 2115981"/>
              <a:gd name="connsiteX1837" fmla="*/ 133604 w 1732033"/>
              <a:gd name="connsiteY1837" fmla="*/ 81368 h 2115981"/>
              <a:gd name="connsiteX1838" fmla="*/ 123969 w 1732033"/>
              <a:gd name="connsiteY1838" fmla="*/ 65310 h 2115981"/>
              <a:gd name="connsiteX1839" fmla="*/ 99882 w 1732033"/>
              <a:gd name="connsiteY1839" fmla="*/ 52785 h 2115981"/>
              <a:gd name="connsiteX1840" fmla="*/ 84466 w 1732033"/>
              <a:gd name="connsiteY1840" fmla="*/ 7822 h 2115981"/>
              <a:gd name="connsiteX1841" fmla="*/ 92856 w 1732033"/>
              <a:gd name="connsiteY1841" fmla="*/ 877 h 211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</a:cxnLst>
            <a:rect l="l" t="t" r="r" b="b"/>
            <a:pathLst>
              <a:path w="1732033" h="2115981">
                <a:moveTo>
                  <a:pt x="880629" y="2095061"/>
                </a:moveTo>
                <a:cubicBezTo>
                  <a:pt x="886410" y="2094740"/>
                  <a:pt x="891870" y="2100842"/>
                  <a:pt x="892191" y="2108229"/>
                </a:cubicBezTo>
                <a:cubicBezTo>
                  <a:pt x="891870" y="2112083"/>
                  <a:pt x="888980" y="2115295"/>
                  <a:pt x="884162" y="2115937"/>
                </a:cubicBezTo>
                <a:cubicBezTo>
                  <a:pt x="878702" y="2116579"/>
                  <a:pt x="872600" y="2110156"/>
                  <a:pt x="872600" y="2104375"/>
                </a:cubicBezTo>
                <a:cubicBezTo>
                  <a:pt x="872600" y="2098915"/>
                  <a:pt x="874848" y="2095382"/>
                  <a:pt x="880629" y="2095061"/>
                </a:cubicBezTo>
                <a:close/>
                <a:moveTo>
                  <a:pt x="843053" y="2024404"/>
                </a:moveTo>
                <a:cubicBezTo>
                  <a:pt x="846265" y="2024404"/>
                  <a:pt x="848834" y="2024725"/>
                  <a:pt x="848513" y="2029222"/>
                </a:cubicBezTo>
                <a:cubicBezTo>
                  <a:pt x="848513" y="2034361"/>
                  <a:pt x="845622" y="2035967"/>
                  <a:pt x="842732" y="2037251"/>
                </a:cubicBezTo>
                <a:cubicBezTo>
                  <a:pt x="837593" y="2036930"/>
                  <a:pt x="834702" y="2035324"/>
                  <a:pt x="835345" y="2031149"/>
                </a:cubicBezTo>
                <a:cubicBezTo>
                  <a:pt x="835987" y="2026974"/>
                  <a:pt x="838557" y="2024083"/>
                  <a:pt x="843053" y="2024404"/>
                </a:cubicBezTo>
                <a:close/>
                <a:moveTo>
                  <a:pt x="833739" y="1994216"/>
                </a:moveTo>
                <a:cubicBezTo>
                  <a:pt x="835987" y="1994216"/>
                  <a:pt x="836629" y="1995822"/>
                  <a:pt x="836629" y="1997749"/>
                </a:cubicBezTo>
                <a:cubicBezTo>
                  <a:pt x="836629" y="1999355"/>
                  <a:pt x="835987" y="2000639"/>
                  <a:pt x="834382" y="2000639"/>
                </a:cubicBezTo>
                <a:cubicBezTo>
                  <a:pt x="832455" y="2000639"/>
                  <a:pt x="831492" y="1999034"/>
                  <a:pt x="831492" y="1997107"/>
                </a:cubicBezTo>
                <a:cubicBezTo>
                  <a:pt x="831171" y="1995501"/>
                  <a:pt x="832134" y="1994537"/>
                  <a:pt x="833739" y="1994216"/>
                </a:cubicBezTo>
                <a:close/>
                <a:moveTo>
                  <a:pt x="661274" y="1944435"/>
                </a:moveTo>
                <a:cubicBezTo>
                  <a:pt x="662559" y="1944435"/>
                  <a:pt x="663843" y="1945398"/>
                  <a:pt x="663843" y="1947004"/>
                </a:cubicBezTo>
                <a:cubicBezTo>
                  <a:pt x="664164" y="1949252"/>
                  <a:pt x="662559" y="1949894"/>
                  <a:pt x="660632" y="1950215"/>
                </a:cubicBezTo>
                <a:cubicBezTo>
                  <a:pt x="658705" y="1950536"/>
                  <a:pt x="658063" y="1948931"/>
                  <a:pt x="658063" y="1947646"/>
                </a:cubicBezTo>
                <a:cubicBezTo>
                  <a:pt x="658063" y="1946041"/>
                  <a:pt x="659027" y="1944756"/>
                  <a:pt x="661274" y="1944435"/>
                </a:cubicBezTo>
                <a:close/>
                <a:moveTo>
                  <a:pt x="99560" y="1818861"/>
                </a:moveTo>
                <a:cubicBezTo>
                  <a:pt x="105983" y="1819182"/>
                  <a:pt x="109195" y="1823036"/>
                  <a:pt x="109516" y="1827854"/>
                </a:cubicBezTo>
                <a:cubicBezTo>
                  <a:pt x="109837" y="1832671"/>
                  <a:pt x="105662" y="1836204"/>
                  <a:pt x="100845" y="1835561"/>
                </a:cubicBezTo>
                <a:cubicBezTo>
                  <a:pt x="96669" y="1835240"/>
                  <a:pt x="91852" y="1832992"/>
                  <a:pt x="92173" y="1827532"/>
                </a:cubicBezTo>
                <a:cubicBezTo>
                  <a:pt x="92494" y="1822715"/>
                  <a:pt x="95385" y="1819503"/>
                  <a:pt x="99560" y="1818861"/>
                </a:cubicBezTo>
                <a:close/>
                <a:moveTo>
                  <a:pt x="1056391" y="1805601"/>
                </a:moveTo>
                <a:lnTo>
                  <a:pt x="1056627" y="1805693"/>
                </a:lnTo>
                <a:lnTo>
                  <a:pt x="1056797" y="1805728"/>
                </a:lnTo>
                <a:close/>
                <a:moveTo>
                  <a:pt x="848834" y="1792847"/>
                </a:moveTo>
                <a:cubicBezTo>
                  <a:pt x="853008" y="1796380"/>
                  <a:pt x="855898" y="1799592"/>
                  <a:pt x="853650" y="1804409"/>
                </a:cubicBezTo>
                <a:cubicBezTo>
                  <a:pt x="853329" y="1805051"/>
                  <a:pt x="852045" y="1805373"/>
                  <a:pt x="851724" y="1805373"/>
                </a:cubicBezTo>
                <a:cubicBezTo>
                  <a:pt x="846586" y="1802482"/>
                  <a:pt x="848513" y="1797986"/>
                  <a:pt x="848834" y="1792847"/>
                </a:cubicBezTo>
                <a:close/>
                <a:moveTo>
                  <a:pt x="194945" y="1755592"/>
                </a:moveTo>
                <a:cubicBezTo>
                  <a:pt x="195588" y="1760731"/>
                  <a:pt x="193982" y="1764585"/>
                  <a:pt x="189486" y="1766512"/>
                </a:cubicBezTo>
                <a:cubicBezTo>
                  <a:pt x="189165" y="1766833"/>
                  <a:pt x="187238" y="1765869"/>
                  <a:pt x="187559" y="1765548"/>
                </a:cubicBezTo>
                <a:cubicBezTo>
                  <a:pt x="187559" y="1760731"/>
                  <a:pt x="189486" y="1756877"/>
                  <a:pt x="194945" y="1755592"/>
                </a:cubicBezTo>
                <a:close/>
                <a:moveTo>
                  <a:pt x="684398" y="1702600"/>
                </a:moveTo>
                <a:cubicBezTo>
                  <a:pt x="686004" y="1702921"/>
                  <a:pt x="686967" y="1704205"/>
                  <a:pt x="686967" y="1705811"/>
                </a:cubicBezTo>
                <a:cubicBezTo>
                  <a:pt x="687288" y="1707738"/>
                  <a:pt x="685683" y="1708380"/>
                  <a:pt x="684398" y="1709344"/>
                </a:cubicBezTo>
                <a:cubicBezTo>
                  <a:pt x="682150" y="1708701"/>
                  <a:pt x="680545" y="1707738"/>
                  <a:pt x="680866" y="1705811"/>
                </a:cubicBezTo>
                <a:cubicBezTo>
                  <a:pt x="681187" y="1704205"/>
                  <a:pt x="682150" y="1702278"/>
                  <a:pt x="684398" y="1702600"/>
                </a:cubicBezTo>
                <a:close/>
                <a:moveTo>
                  <a:pt x="1458080" y="1653141"/>
                </a:moveTo>
                <a:cubicBezTo>
                  <a:pt x="1460328" y="1653141"/>
                  <a:pt x="1461291" y="1655389"/>
                  <a:pt x="1461612" y="1657316"/>
                </a:cubicBezTo>
                <a:cubicBezTo>
                  <a:pt x="1461291" y="1659243"/>
                  <a:pt x="1460328" y="1660527"/>
                  <a:pt x="1458401" y="1660527"/>
                </a:cubicBezTo>
                <a:cubicBezTo>
                  <a:pt x="1456796" y="1660206"/>
                  <a:pt x="1455511" y="1658601"/>
                  <a:pt x="1455511" y="1656674"/>
                </a:cubicBezTo>
                <a:cubicBezTo>
                  <a:pt x="1455511" y="1654747"/>
                  <a:pt x="1456153" y="1653141"/>
                  <a:pt x="1458080" y="1653141"/>
                </a:cubicBezTo>
                <a:close/>
                <a:moveTo>
                  <a:pt x="1220741" y="1587302"/>
                </a:moveTo>
                <a:cubicBezTo>
                  <a:pt x="1238084" y="1585375"/>
                  <a:pt x="1250609" y="1598863"/>
                  <a:pt x="1247719" y="1616206"/>
                </a:cubicBezTo>
                <a:cubicBezTo>
                  <a:pt x="1246113" y="1625199"/>
                  <a:pt x="1240332" y="1628089"/>
                  <a:pt x="1232624" y="1629695"/>
                </a:cubicBezTo>
                <a:cubicBezTo>
                  <a:pt x="1222347" y="1631622"/>
                  <a:pt x="1213033" y="1627768"/>
                  <a:pt x="1209500" y="1621024"/>
                </a:cubicBezTo>
                <a:cubicBezTo>
                  <a:pt x="1204683" y="1612031"/>
                  <a:pt x="1203398" y="1602075"/>
                  <a:pt x="1202756" y="1592119"/>
                </a:cubicBezTo>
                <a:cubicBezTo>
                  <a:pt x="1202435" y="1584090"/>
                  <a:pt x="1209500" y="1589229"/>
                  <a:pt x="1211748" y="1588265"/>
                </a:cubicBezTo>
                <a:cubicBezTo>
                  <a:pt x="1215602" y="1587944"/>
                  <a:pt x="1218172" y="1587623"/>
                  <a:pt x="1220741" y="1587302"/>
                </a:cubicBezTo>
                <a:close/>
                <a:moveTo>
                  <a:pt x="402739" y="1563215"/>
                </a:moveTo>
                <a:cubicBezTo>
                  <a:pt x="404666" y="1563215"/>
                  <a:pt x="405950" y="1564821"/>
                  <a:pt x="406271" y="1566748"/>
                </a:cubicBezTo>
                <a:cubicBezTo>
                  <a:pt x="406593" y="1569638"/>
                  <a:pt x="403702" y="1570280"/>
                  <a:pt x="402418" y="1571565"/>
                </a:cubicBezTo>
                <a:cubicBezTo>
                  <a:pt x="399527" y="1571565"/>
                  <a:pt x="398243" y="1570280"/>
                  <a:pt x="398885" y="1568354"/>
                </a:cubicBezTo>
                <a:cubicBezTo>
                  <a:pt x="399206" y="1566106"/>
                  <a:pt x="399206" y="1563215"/>
                  <a:pt x="402739" y="1563215"/>
                </a:cubicBezTo>
                <a:close/>
                <a:moveTo>
                  <a:pt x="703027" y="1527245"/>
                </a:moveTo>
                <a:cubicBezTo>
                  <a:pt x="706238" y="1536238"/>
                  <a:pt x="708486" y="1545551"/>
                  <a:pt x="708807" y="1555508"/>
                </a:cubicBezTo>
                <a:cubicBezTo>
                  <a:pt x="708807" y="1556792"/>
                  <a:pt x="708165" y="1558398"/>
                  <a:pt x="708165" y="1559683"/>
                </a:cubicBezTo>
                <a:cubicBezTo>
                  <a:pt x="708165" y="1561931"/>
                  <a:pt x="711056" y="1565785"/>
                  <a:pt x="707202" y="1566106"/>
                </a:cubicBezTo>
                <a:cubicBezTo>
                  <a:pt x="703990" y="1566427"/>
                  <a:pt x="703990" y="1562573"/>
                  <a:pt x="703348" y="1559362"/>
                </a:cubicBezTo>
                <a:cubicBezTo>
                  <a:pt x="701421" y="1548763"/>
                  <a:pt x="703348" y="1538165"/>
                  <a:pt x="703027" y="1527245"/>
                </a:cubicBezTo>
                <a:close/>
                <a:moveTo>
                  <a:pt x="614705" y="1512471"/>
                </a:moveTo>
                <a:cubicBezTo>
                  <a:pt x="616632" y="1515683"/>
                  <a:pt x="617275" y="1516967"/>
                  <a:pt x="617917" y="1518252"/>
                </a:cubicBezTo>
                <a:cubicBezTo>
                  <a:pt x="624661" y="1533347"/>
                  <a:pt x="630442" y="1549405"/>
                  <a:pt x="626909" y="1565784"/>
                </a:cubicBezTo>
                <a:cubicBezTo>
                  <a:pt x="624019" y="1579594"/>
                  <a:pt x="627552" y="1591477"/>
                  <a:pt x="630442" y="1604003"/>
                </a:cubicBezTo>
                <a:cubicBezTo>
                  <a:pt x="631406" y="1608820"/>
                  <a:pt x="633332" y="1613638"/>
                  <a:pt x="633332" y="1618455"/>
                </a:cubicBezTo>
                <a:cubicBezTo>
                  <a:pt x="633332" y="1621345"/>
                  <a:pt x="633011" y="1623915"/>
                  <a:pt x="630121" y="1625199"/>
                </a:cubicBezTo>
                <a:cubicBezTo>
                  <a:pt x="627231" y="1626484"/>
                  <a:pt x="624982" y="1624236"/>
                  <a:pt x="623055" y="1622630"/>
                </a:cubicBezTo>
                <a:cubicBezTo>
                  <a:pt x="619844" y="1619740"/>
                  <a:pt x="617275" y="1615565"/>
                  <a:pt x="617275" y="1612032"/>
                </a:cubicBezTo>
                <a:cubicBezTo>
                  <a:pt x="616311" y="1590514"/>
                  <a:pt x="608604" y="1569638"/>
                  <a:pt x="611494" y="1548441"/>
                </a:cubicBezTo>
                <a:cubicBezTo>
                  <a:pt x="612457" y="1537843"/>
                  <a:pt x="610530" y="1526602"/>
                  <a:pt x="614705" y="1512471"/>
                </a:cubicBezTo>
                <a:close/>
                <a:moveTo>
                  <a:pt x="125896" y="1474574"/>
                </a:moveTo>
                <a:cubicBezTo>
                  <a:pt x="123005" y="1478106"/>
                  <a:pt x="120115" y="1479069"/>
                  <a:pt x="116903" y="1478748"/>
                </a:cubicBezTo>
                <a:cubicBezTo>
                  <a:pt x="116582" y="1478748"/>
                  <a:pt x="115939" y="1477143"/>
                  <a:pt x="116261" y="1476822"/>
                </a:cubicBezTo>
                <a:cubicBezTo>
                  <a:pt x="118509" y="1473289"/>
                  <a:pt x="121720" y="1474253"/>
                  <a:pt x="125896" y="1474574"/>
                </a:cubicBezTo>
                <a:close/>
                <a:moveTo>
                  <a:pt x="687931" y="1439567"/>
                </a:moveTo>
                <a:cubicBezTo>
                  <a:pt x="691785" y="1438925"/>
                  <a:pt x="692106" y="1445027"/>
                  <a:pt x="693712" y="1448239"/>
                </a:cubicBezTo>
                <a:cubicBezTo>
                  <a:pt x="696603" y="1453056"/>
                  <a:pt x="693391" y="1460443"/>
                  <a:pt x="700456" y="1463654"/>
                </a:cubicBezTo>
                <a:cubicBezTo>
                  <a:pt x="702383" y="1464618"/>
                  <a:pt x="700135" y="1466224"/>
                  <a:pt x="699172" y="1466866"/>
                </a:cubicBezTo>
                <a:cubicBezTo>
                  <a:pt x="696603" y="1468472"/>
                  <a:pt x="694676" y="1467508"/>
                  <a:pt x="693712" y="1464939"/>
                </a:cubicBezTo>
                <a:cubicBezTo>
                  <a:pt x="692428" y="1459479"/>
                  <a:pt x="692749" y="1453377"/>
                  <a:pt x="688252" y="1445990"/>
                </a:cubicBezTo>
                <a:cubicBezTo>
                  <a:pt x="687610" y="1450166"/>
                  <a:pt x="687289" y="1452735"/>
                  <a:pt x="686647" y="1454983"/>
                </a:cubicBezTo>
                <a:cubicBezTo>
                  <a:pt x="686325" y="1454983"/>
                  <a:pt x="686004" y="1454983"/>
                  <a:pt x="685683" y="1454983"/>
                </a:cubicBezTo>
                <a:cubicBezTo>
                  <a:pt x="685683" y="1453056"/>
                  <a:pt x="685041" y="1451129"/>
                  <a:pt x="685362" y="1449523"/>
                </a:cubicBezTo>
                <a:cubicBezTo>
                  <a:pt x="685362" y="1445990"/>
                  <a:pt x="683114" y="1440531"/>
                  <a:pt x="687931" y="1439567"/>
                </a:cubicBezTo>
                <a:close/>
                <a:moveTo>
                  <a:pt x="486241" y="1419655"/>
                </a:moveTo>
                <a:cubicBezTo>
                  <a:pt x="488489" y="1419012"/>
                  <a:pt x="489131" y="1420618"/>
                  <a:pt x="489452" y="1422866"/>
                </a:cubicBezTo>
                <a:cubicBezTo>
                  <a:pt x="489131" y="1425435"/>
                  <a:pt x="487204" y="1426720"/>
                  <a:pt x="484956" y="1427041"/>
                </a:cubicBezTo>
                <a:cubicBezTo>
                  <a:pt x="483350" y="1427362"/>
                  <a:pt x="482066" y="1426078"/>
                  <a:pt x="482066" y="1424472"/>
                </a:cubicBezTo>
                <a:cubicBezTo>
                  <a:pt x="482066" y="1421903"/>
                  <a:pt x="483993" y="1420297"/>
                  <a:pt x="486241" y="1419655"/>
                </a:cubicBezTo>
                <a:close/>
                <a:moveTo>
                  <a:pt x="561393" y="1410020"/>
                </a:moveTo>
                <a:cubicBezTo>
                  <a:pt x="564284" y="1409699"/>
                  <a:pt x="564284" y="1412589"/>
                  <a:pt x="564605" y="1414195"/>
                </a:cubicBezTo>
                <a:cubicBezTo>
                  <a:pt x="565247" y="1418049"/>
                  <a:pt x="564926" y="1422224"/>
                  <a:pt x="565247" y="1428326"/>
                </a:cubicBezTo>
                <a:cubicBezTo>
                  <a:pt x="562999" y="1436355"/>
                  <a:pt x="559466" y="1446632"/>
                  <a:pt x="560430" y="1457231"/>
                </a:cubicBezTo>
                <a:cubicBezTo>
                  <a:pt x="561072" y="1467829"/>
                  <a:pt x="560109" y="1479070"/>
                  <a:pt x="565247" y="1489026"/>
                </a:cubicBezTo>
                <a:cubicBezTo>
                  <a:pt x="566532" y="1491274"/>
                  <a:pt x="567174" y="1494165"/>
                  <a:pt x="564926" y="1495449"/>
                </a:cubicBezTo>
                <a:cubicBezTo>
                  <a:pt x="555933" y="1501552"/>
                  <a:pt x="560751" y="1510544"/>
                  <a:pt x="561072" y="1517931"/>
                </a:cubicBezTo>
                <a:cubicBezTo>
                  <a:pt x="561072" y="1525639"/>
                  <a:pt x="560751" y="1533668"/>
                  <a:pt x="563320" y="1541376"/>
                </a:cubicBezTo>
                <a:cubicBezTo>
                  <a:pt x="564284" y="1543945"/>
                  <a:pt x="563320" y="1547799"/>
                  <a:pt x="560751" y="1547799"/>
                </a:cubicBezTo>
                <a:cubicBezTo>
                  <a:pt x="556897" y="1548120"/>
                  <a:pt x="556576" y="1543945"/>
                  <a:pt x="556897" y="1541376"/>
                </a:cubicBezTo>
                <a:cubicBezTo>
                  <a:pt x="559466" y="1521143"/>
                  <a:pt x="555933" y="1501230"/>
                  <a:pt x="554970" y="1480997"/>
                </a:cubicBezTo>
                <a:cubicBezTo>
                  <a:pt x="554649" y="1469756"/>
                  <a:pt x="557539" y="1458194"/>
                  <a:pt x="554970" y="1446954"/>
                </a:cubicBezTo>
                <a:cubicBezTo>
                  <a:pt x="552079" y="1435071"/>
                  <a:pt x="558182" y="1425115"/>
                  <a:pt x="559145" y="1414195"/>
                </a:cubicBezTo>
                <a:cubicBezTo>
                  <a:pt x="559145" y="1412589"/>
                  <a:pt x="559466" y="1410341"/>
                  <a:pt x="561393" y="1410020"/>
                </a:cubicBezTo>
                <a:close/>
                <a:moveTo>
                  <a:pt x="1084246" y="1405524"/>
                </a:moveTo>
                <a:cubicBezTo>
                  <a:pt x="1086173" y="1405845"/>
                  <a:pt x="1087457" y="1406809"/>
                  <a:pt x="1087778" y="1408735"/>
                </a:cubicBezTo>
                <a:cubicBezTo>
                  <a:pt x="1087778" y="1410662"/>
                  <a:pt x="1086494" y="1411625"/>
                  <a:pt x="1084888" y="1411625"/>
                </a:cubicBezTo>
                <a:cubicBezTo>
                  <a:pt x="1082641" y="1411946"/>
                  <a:pt x="1081999" y="1410020"/>
                  <a:pt x="1081677" y="1408414"/>
                </a:cubicBezTo>
                <a:cubicBezTo>
                  <a:pt x="1081677" y="1406809"/>
                  <a:pt x="1082319" y="1405524"/>
                  <a:pt x="1084246" y="1405524"/>
                </a:cubicBezTo>
                <a:close/>
                <a:moveTo>
                  <a:pt x="1586225" y="1397495"/>
                </a:moveTo>
                <a:cubicBezTo>
                  <a:pt x="1588152" y="1399101"/>
                  <a:pt x="1592327" y="1396853"/>
                  <a:pt x="1592005" y="1401027"/>
                </a:cubicBezTo>
                <a:cubicBezTo>
                  <a:pt x="1592005" y="1403276"/>
                  <a:pt x="1589436" y="1404560"/>
                  <a:pt x="1587831" y="1404560"/>
                </a:cubicBezTo>
                <a:cubicBezTo>
                  <a:pt x="1585261" y="1404560"/>
                  <a:pt x="1583977" y="1402312"/>
                  <a:pt x="1583334" y="1400064"/>
                </a:cubicBezTo>
                <a:cubicBezTo>
                  <a:pt x="1583013" y="1397495"/>
                  <a:pt x="1584298" y="1397174"/>
                  <a:pt x="1586225" y="1397495"/>
                </a:cubicBezTo>
                <a:close/>
                <a:moveTo>
                  <a:pt x="396636" y="1390108"/>
                </a:moveTo>
                <a:cubicBezTo>
                  <a:pt x="389571" y="1401028"/>
                  <a:pt x="382826" y="1411947"/>
                  <a:pt x="376403" y="1423188"/>
                </a:cubicBezTo>
                <a:cubicBezTo>
                  <a:pt x="375760" y="1422545"/>
                  <a:pt x="375118" y="1421903"/>
                  <a:pt x="374797" y="1421261"/>
                </a:cubicBezTo>
                <a:cubicBezTo>
                  <a:pt x="378972" y="1409056"/>
                  <a:pt x="387965" y="1399743"/>
                  <a:pt x="396636" y="1390108"/>
                </a:cubicBezTo>
                <a:close/>
                <a:moveTo>
                  <a:pt x="1182121" y="1377543"/>
                </a:moveTo>
                <a:cubicBezTo>
                  <a:pt x="1186296" y="1377422"/>
                  <a:pt x="1190712" y="1378707"/>
                  <a:pt x="1194085" y="1381437"/>
                </a:cubicBezTo>
                <a:cubicBezTo>
                  <a:pt x="1199545" y="1385612"/>
                  <a:pt x="1202114" y="1400064"/>
                  <a:pt x="1198902" y="1405845"/>
                </a:cubicBezTo>
                <a:cubicBezTo>
                  <a:pt x="1194727" y="1412590"/>
                  <a:pt x="1183165" y="1415801"/>
                  <a:pt x="1175457" y="1411948"/>
                </a:cubicBezTo>
                <a:cubicBezTo>
                  <a:pt x="1169997" y="1409378"/>
                  <a:pt x="1168391" y="1405203"/>
                  <a:pt x="1168391" y="1396531"/>
                </a:cubicBezTo>
                <a:cubicBezTo>
                  <a:pt x="1168391" y="1390751"/>
                  <a:pt x="1168391" y="1385933"/>
                  <a:pt x="1171603" y="1382079"/>
                </a:cubicBezTo>
                <a:cubicBezTo>
                  <a:pt x="1174012" y="1379189"/>
                  <a:pt x="1177946" y="1377663"/>
                  <a:pt x="1182121" y="1377543"/>
                </a:cubicBezTo>
                <a:close/>
                <a:moveTo>
                  <a:pt x="872921" y="1376618"/>
                </a:moveTo>
                <a:cubicBezTo>
                  <a:pt x="872278" y="1376618"/>
                  <a:pt x="871315" y="1377261"/>
                  <a:pt x="870994" y="1377903"/>
                </a:cubicBezTo>
                <a:lnTo>
                  <a:pt x="871028" y="1377988"/>
                </a:lnTo>
                <a:lnTo>
                  <a:pt x="870673" y="1378225"/>
                </a:lnTo>
                <a:cubicBezTo>
                  <a:pt x="870031" y="1379510"/>
                  <a:pt x="875812" y="1389466"/>
                  <a:pt x="877417" y="1389787"/>
                </a:cubicBezTo>
                <a:cubicBezTo>
                  <a:pt x="878702" y="1389787"/>
                  <a:pt x="879666" y="1389144"/>
                  <a:pt x="879986" y="1387860"/>
                </a:cubicBezTo>
                <a:lnTo>
                  <a:pt x="879964" y="1387796"/>
                </a:lnTo>
                <a:lnTo>
                  <a:pt x="880308" y="1387538"/>
                </a:lnTo>
                <a:cubicBezTo>
                  <a:pt x="880950" y="1385290"/>
                  <a:pt x="875490" y="1376618"/>
                  <a:pt x="872921" y="1376618"/>
                </a:cubicBezTo>
                <a:close/>
                <a:moveTo>
                  <a:pt x="615349" y="1374371"/>
                </a:moveTo>
                <a:cubicBezTo>
                  <a:pt x="619523" y="1383043"/>
                  <a:pt x="615670" y="1391714"/>
                  <a:pt x="615670" y="1400385"/>
                </a:cubicBezTo>
                <a:cubicBezTo>
                  <a:pt x="612138" y="1391714"/>
                  <a:pt x="613101" y="1383043"/>
                  <a:pt x="615349" y="1374371"/>
                </a:cubicBezTo>
                <a:close/>
                <a:moveTo>
                  <a:pt x="416870" y="1353816"/>
                </a:moveTo>
                <a:cubicBezTo>
                  <a:pt x="417512" y="1354137"/>
                  <a:pt x="418155" y="1354458"/>
                  <a:pt x="418476" y="1354779"/>
                </a:cubicBezTo>
                <a:cubicBezTo>
                  <a:pt x="415585" y="1360239"/>
                  <a:pt x="412695" y="1365378"/>
                  <a:pt x="409483" y="1370837"/>
                </a:cubicBezTo>
                <a:cubicBezTo>
                  <a:pt x="408841" y="1370516"/>
                  <a:pt x="408198" y="1369874"/>
                  <a:pt x="407235" y="1369232"/>
                </a:cubicBezTo>
                <a:cubicBezTo>
                  <a:pt x="410447" y="1364093"/>
                  <a:pt x="413658" y="1358955"/>
                  <a:pt x="416870" y="1353816"/>
                </a:cubicBezTo>
                <a:close/>
                <a:moveTo>
                  <a:pt x="1282404" y="1353174"/>
                </a:moveTo>
                <a:cubicBezTo>
                  <a:pt x="1284331" y="1353174"/>
                  <a:pt x="1285616" y="1354780"/>
                  <a:pt x="1285616" y="1356386"/>
                </a:cubicBezTo>
                <a:cubicBezTo>
                  <a:pt x="1286258" y="1359918"/>
                  <a:pt x="1283689" y="1359276"/>
                  <a:pt x="1282083" y="1359918"/>
                </a:cubicBezTo>
                <a:cubicBezTo>
                  <a:pt x="1279835" y="1359597"/>
                  <a:pt x="1278550" y="1358955"/>
                  <a:pt x="1278550" y="1356707"/>
                </a:cubicBezTo>
                <a:cubicBezTo>
                  <a:pt x="1278550" y="1354459"/>
                  <a:pt x="1280156" y="1353174"/>
                  <a:pt x="1282404" y="1353174"/>
                </a:cubicBezTo>
                <a:close/>
                <a:moveTo>
                  <a:pt x="1338608" y="1336474"/>
                </a:moveTo>
                <a:cubicBezTo>
                  <a:pt x="1340214" y="1334547"/>
                  <a:pt x="1343104" y="1335190"/>
                  <a:pt x="1344389" y="1336474"/>
                </a:cubicBezTo>
                <a:cubicBezTo>
                  <a:pt x="1350812" y="1342898"/>
                  <a:pt x="1360447" y="1340328"/>
                  <a:pt x="1367192" y="1345146"/>
                </a:cubicBezTo>
                <a:cubicBezTo>
                  <a:pt x="1382607" y="1355744"/>
                  <a:pt x="1401556" y="1357992"/>
                  <a:pt x="1417614" y="1366985"/>
                </a:cubicBezTo>
                <a:cubicBezTo>
                  <a:pt x="1421147" y="1368912"/>
                  <a:pt x="1424680" y="1368591"/>
                  <a:pt x="1427892" y="1368591"/>
                </a:cubicBezTo>
                <a:cubicBezTo>
                  <a:pt x="1444913" y="1368912"/>
                  <a:pt x="1459044" y="1375977"/>
                  <a:pt x="1472533" y="1384649"/>
                </a:cubicBezTo>
                <a:cubicBezTo>
                  <a:pt x="1477993" y="1388181"/>
                  <a:pt x="1484095" y="1389466"/>
                  <a:pt x="1490839" y="1390108"/>
                </a:cubicBezTo>
                <a:cubicBezTo>
                  <a:pt x="1507861" y="1391393"/>
                  <a:pt x="1524561" y="1393962"/>
                  <a:pt x="1536766" y="1408093"/>
                </a:cubicBezTo>
                <a:cubicBezTo>
                  <a:pt x="1539335" y="1411305"/>
                  <a:pt x="1543831" y="1413232"/>
                  <a:pt x="1548327" y="1413874"/>
                </a:cubicBezTo>
                <a:cubicBezTo>
                  <a:pt x="1569845" y="1416765"/>
                  <a:pt x="1589115" y="1425436"/>
                  <a:pt x="1607100" y="1437641"/>
                </a:cubicBezTo>
                <a:cubicBezTo>
                  <a:pt x="1612239" y="1441494"/>
                  <a:pt x="1614808" y="1447918"/>
                  <a:pt x="1615451" y="1454020"/>
                </a:cubicBezTo>
                <a:cubicBezTo>
                  <a:pt x="1615451" y="1462370"/>
                  <a:pt x="1609348" y="1465260"/>
                  <a:pt x="1600677" y="1463012"/>
                </a:cubicBezTo>
                <a:cubicBezTo>
                  <a:pt x="1586225" y="1459158"/>
                  <a:pt x="1572415" y="1453699"/>
                  <a:pt x="1559247" y="1446954"/>
                </a:cubicBezTo>
                <a:cubicBezTo>
                  <a:pt x="1542546" y="1438283"/>
                  <a:pt x="1524561" y="1435071"/>
                  <a:pt x="1506576" y="1430896"/>
                </a:cubicBezTo>
                <a:cubicBezTo>
                  <a:pt x="1485058" y="1425758"/>
                  <a:pt x="1463540" y="1419655"/>
                  <a:pt x="1446519" y="1404239"/>
                </a:cubicBezTo>
                <a:cubicBezTo>
                  <a:pt x="1436563" y="1395247"/>
                  <a:pt x="1422753" y="1392035"/>
                  <a:pt x="1411512" y="1385291"/>
                </a:cubicBezTo>
                <a:cubicBezTo>
                  <a:pt x="1391600" y="1373087"/>
                  <a:pt x="1369440" y="1364737"/>
                  <a:pt x="1350170" y="1351569"/>
                </a:cubicBezTo>
                <a:cubicBezTo>
                  <a:pt x="1346316" y="1348999"/>
                  <a:pt x="1343747" y="1345788"/>
                  <a:pt x="1340856" y="1342255"/>
                </a:cubicBezTo>
                <a:cubicBezTo>
                  <a:pt x="1339572" y="1340649"/>
                  <a:pt x="1336681" y="1339365"/>
                  <a:pt x="1338608" y="1336474"/>
                </a:cubicBezTo>
                <a:close/>
                <a:moveTo>
                  <a:pt x="875811" y="1334547"/>
                </a:moveTo>
                <a:cubicBezTo>
                  <a:pt x="870994" y="1341291"/>
                  <a:pt x="869388" y="1358313"/>
                  <a:pt x="872600" y="1364736"/>
                </a:cubicBezTo>
                <a:cubicBezTo>
                  <a:pt x="876132" y="1372123"/>
                  <a:pt x="888979" y="1378225"/>
                  <a:pt x="896366" y="1375014"/>
                </a:cubicBezTo>
                <a:lnTo>
                  <a:pt x="896367" y="1375014"/>
                </a:lnTo>
                <a:cubicBezTo>
                  <a:pt x="899899" y="1373729"/>
                  <a:pt x="905359" y="1371160"/>
                  <a:pt x="903432" y="1366663"/>
                </a:cubicBezTo>
                <a:lnTo>
                  <a:pt x="903376" y="1366549"/>
                </a:lnTo>
                <a:lnTo>
                  <a:pt x="903431" y="1366342"/>
                </a:lnTo>
                <a:cubicBezTo>
                  <a:pt x="901986" y="1362809"/>
                  <a:pt x="900220" y="1358875"/>
                  <a:pt x="898012" y="1355462"/>
                </a:cubicBezTo>
                <a:lnTo>
                  <a:pt x="890008" y="1347778"/>
                </a:lnTo>
                <a:lnTo>
                  <a:pt x="889943" y="1347714"/>
                </a:lnTo>
                <a:cubicBezTo>
                  <a:pt x="883198" y="1344503"/>
                  <a:pt x="879344" y="1340327"/>
                  <a:pt x="875812" y="1334547"/>
                </a:cubicBezTo>
                <a:lnTo>
                  <a:pt x="875812" y="1334547"/>
                </a:lnTo>
                <a:close/>
                <a:moveTo>
                  <a:pt x="427788" y="1333904"/>
                </a:moveTo>
                <a:cubicBezTo>
                  <a:pt x="429073" y="1333583"/>
                  <a:pt x="430679" y="1334226"/>
                  <a:pt x="431000" y="1335831"/>
                </a:cubicBezTo>
                <a:cubicBezTo>
                  <a:pt x="431642" y="1340649"/>
                  <a:pt x="429394" y="1342897"/>
                  <a:pt x="424256" y="1343861"/>
                </a:cubicBezTo>
                <a:cubicBezTo>
                  <a:pt x="424256" y="1339685"/>
                  <a:pt x="422329" y="1335189"/>
                  <a:pt x="427788" y="1333904"/>
                </a:cubicBezTo>
                <a:close/>
                <a:moveTo>
                  <a:pt x="870994" y="1322021"/>
                </a:moveTo>
                <a:lnTo>
                  <a:pt x="870884" y="1322108"/>
                </a:lnTo>
                <a:lnTo>
                  <a:pt x="862082" y="1329047"/>
                </a:lnTo>
                <a:lnTo>
                  <a:pt x="852740" y="1337710"/>
                </a:lnTo>
                <a:lnTo>
                  <a:pt x="852688" y="1337758"/>
                </a:lnTo>
                <a:lnTo>
                  <a:pt x="852688" y="1337758"/>
                </a:lnTo>
                <a:cubicBezTo>
                  <a:pt x="865534" y="1336473"/>
                  <a:pt x="869388" y="1332941"/>
                  <a:pt x="870994" y="1322021"/>
                </a:cubicBezTo>
                <a:lnTo>
                  <a:pt x="870993" y="1322023"/>
                </a:lnTo>
                <a:close/>
                <a:moveTo>
                  <a:pt x="128143" y="1305000"/>
                </a:moveTo>
                <a:cubicBezTo>
                  <a:pt x="125896" y="1308854"/>
                  <a:pt x="124932" y="1313672"/>
                  <a:pt x="119793" y="1314956"/>
                </a:cubicBezTo>
                <a:cubicBezTo>
                  <a:pt x="119793" y="1309175"/>
                  <a:pt x="124932" y="1307890"/>
                  <a:pt x="128143" y="1305000"/>
                </a:cubicBezTo>
                <a:close/>
                <a:moveTo>
                  <a:pt x="901504" y="1300824"/>
                </a:moveTo>
                <a:lnTo>
                  <a:pt x="898863" y="1302619"/>
                </a:lnTo>
                <a:lnTo>
                  <a:pt x="897450" y="1303474"/>
                </a:lnTo>
                <a:lnTo>
                  <a:pt x="897403" y="1303610"/>
                </a:lnTo>
                <a:lnTo>
                  <a:pt x="897248" y="1303715"/>
                </a:lnTo>
                <a:cubicBezTo>
                  <a:pt x="896045" y="1305000"/>
                  <a:pt x="895242" y="1306606"/>
                  <a:pt x="895402" y="1308533"/>
                </a:cubicBezTo>
                <a:cubicBezTo>
                  <a:pt x="895723" y="1317846"/>
                  <a:pt x="895402" y="1327160"/>
                  <a:pt x="891227" y="1335831"/>
                </a:cubicBezTo>
                <a:cubicBezTo>
                  <a:pt x="890263" y="1337758"/>
                  <a:pt x="890906" y="1340007"/>
                  <a:pt x="891869" y="1341612"/>
                </a:cubicBezTo>
                <a:cubicBezTo>
                  <a:pt x="896045" y="1348357"/>
                  <a:pt x="899899" y="1355101"/>
                  <a:pt x="904395" y="1361524"/>
                </a:cubicBezTo>
                <a:cubicBezTo>
                  <a:pt x="905840" y="1363612"/>
                  <a:pt x="907767" y="1364816"/>
                  <a:pt x="909734" y="1364937"/>
                </a:cubicBezTo>
                <a:lnTo>
                  <a:pt x="909968" y="1364807"/>
                </a:lnTo>
                <a:lnTo>
                  <a:pt x="910176" y="1364937"/>
                </a:lnTo>
                <a:cubicBezTo>
                  <a:pt x="912103" y="1365057"/>
                  <a:pt x="914030" y="1364093"/>
                  <a:pt x="915636" y="1361845"/>
                </a:cubicBezTo>
                <a:cubicBezTo>
                  <a:pt x="917884" y="1358633"/>
                  <a:pt x="920775" y="1354780"/>
                  <a:pt x="920453" y="1349963"/>
                </a:cubicBezTo>
                <a:cubicBezTo>
                  <a:pt x="920132" y="1343860"/>
                  <a:pt x="922380" y="1339364"/>
                  <a:pt x="928803" y="1337437"/>
                </a:cubicBezTo>
                <a:cubicBezTo>
                  <a:pt x="923023" y="1325554"/>
                  <a:pt x="914673" y="1316240"/>
                  <a:pt x="907928" y="1305642"/>
                </a:cubicBezTo>
                <a:cubicBezTo>
                  <a:pt x="907125" y="1304518"/>
                  <a:pt x="906483" y="1302992"/>
                  <a:pt x="905600" y="1301909"/>
                </a:cubicBezTo>
                <a:lnTo>
                  <a:pt x="905388" y="1301848"/>
                </a:lnTo>
                <a:lnTo>
                  <a:pt x="905358" y="1301788"/>
                </a:lnTo>
                <a:lnTo>
                  <a:pt x="903986" y="1301445"/>
                </a:lnTo>
                <a:lnTo>
                  <a:pt x="901826" y="1300824"/>
                </a:lnTo>
                <a:lnTo>
                  <a:pt x="901732" y="1300882"/>
                </a:lnTo>
                <a:close/>
                <a:moveTo>
                  <a:pt x="856542" y="1288299"/>
                </a:moveTo>
                <a:cubicBezTo>
                  <a:pt x="851404" y="1289262"/>
                  <a:pt x="844016" y="1290226"/>
                  <a:pt x="844016" y="1298255"/>
                </a:cubicBezTo>
                <a:cubicBezTo>
                  <a:pt x="844016" y="1303072"/>
                  <a:pt x="844338" y="1308211"/>
                  <a:pt x="838557" y="1309496"/>
                </a:cubicBezTo>
                <a:cubicBezTo>
                  <a:pt x="832776" y="1310781"/>
                  <a:pt x="831492" y="1305642"/>
                  <a:pt x="830207" y="1301466"/>
                </a:cubicBezTo>
                <a:cubicBezTo>
                  <a:pt x="829564" y="1299540"/>
                  <a:pt x="828601" y="1297612"/>
                  <a:pt x="826353" y="1297292"/>
                </a:cubicBezTo>
                <a:cubicBezTo>
                  <a:pt x="824425" y="1297292"/>
                  <a:pt x="822819" y="1298897"/>
                  <a:pt x="822499" y="1300503"/>
                </a:cubicBezTo>
                <a:cubicBezTo>
                  <a:pt x="821374" y="1305481"/>
                  <a:pt x="819448" y="1310379"/>
                  <a:pt x="817882" y="1315598"/>
                </a:cubicBezTo>
                <a:lnTo>
                  <a:pt x="817867" y="1315701"/>
                </a:lnTo>
                <a:lnTo>
                  <a:pt x="817762" y="1316039"/>
                </a:lnTo>
                <a:lnTo>
                  <a:pt x="816478" y="1325358"/>
                </a:lnTo>
                <a:lnTo>
                  <a:pt x="815433" y="1332620"/>
                </a:lnTo>
                <a:lnTo>
                  <a:pt x="815433" y="1332941"/>
                </a:lnTo>
                <a:lnTo>
                  <a:pt x="815433" y="1334547"/>
                </a:lnTo>
                <a:lnTo>
                  <a:pt x="815433" y="1334868"/>
                </a:lnTo>
                <a:lnTo>
                  <a:pt x="816041" y="1338292"/>
                </a:lnTo>
                <a:lnTo>
                  <a:pt x="816717" y="1342455"/>
                </a:lnTo>
                <a:lnTo>
                  <a:pt x="816778" y="1342434"/>
                </a:lnTo>
                <a:lnTo>
                  <a:pt x="816838" y="1342776"/>
                </a:lnTo>
                <a:cubicBezTo>
                  <a:pt x="818003" y="1343539"/>
                  <a:pt x="820090" y="1342576"/>
                  <a:pt x="823783" y="1340327"/>
                </a:cubicBezTo>
                <a:cubicBezTo>
                  <a:pt x="827316" y="1338401"/>
                  <a:pt x="830206" y="1338401"/>
                  <a:pt x="832776" y="1340007"/>
                </a:cubicBezTo>
                <a:cubicBezTo>
                  <a:pt x="841448" y="1345466"/>
                  <a:pt x="846907" y="1341291"/>
                  <a:pt x="852367" y="1335189"/>
                </a:cubicBezTo>
                <a:cubicBezTo>
                  <a:pt x="854615" y="1332619"/>
                  <a:pt x="857506" y="1330051"/>
                  <a:pt x="860075" y="1328123"/>
                </a:cubicBezTo>
                <a:cubicBezTo>
                  <a:pt x="868425" y="1321700"/>
                  <a:pt x="871717" y="1318247"/>
                  <a:pt x="872279" y="1314313"/>
                </a:cubicBezTo>
                <a:lnTo>
                  <a:pt x="872197" y="1313985"/>
                </a:lnTo>
                <a:lnTo>
                  <a:pt x="872279" y="1313832"/>
                </a:lnTo>
                <a:cubicBezTo>
                  <a:pt x="872841" y="1309898"/>
                  <a:pt x="870673" y="1305481"/>
                  <a:pt x="868104" y="1297292"/>
                </a:cubicBezTo>
                <a:cubicBezTo>
                  <a:pt x="866498" y="1292796"/>
                  <a:pt x="862323" y="1287014"/>
                  <a:pt x="856542" y="1288299"/>
                </a:cubicBezTo>
                <a:close/>
                <a:moveTo>
                  <a:pt x="844338" y="1278664"/>
                </a:moveTo>
                <a:lnTo>
                  <a:pt x="844334" y="1278669"/>
                </a:lnTo>
                <a:lnTo>
                  <a:pt x="841768" y="1282518"/>
                </a:lnTo>
                <a:cubicBezTo>
                  <a:pt x="842090" y="1285730"/>
                  <a:pt x="844659" y="1286693"/>
                  <a:pt x="847550" y="1286372"/>
                </a:cubicBezTo>
                <a:cubicBezTo>
                  <a:pt x="849155" y="1286372"/>
                  <a:pt x="850440" y="1285730"/>
                  <a:pt x="850119" y="1283160"/>
                </a:cubicBezTo>
                <a:lnTo>
                  <a:pt x="850119" y="1283160"/>
                </a:lnTo>
                <a:cubicBezTo>
                  <a:pt x="848513" y="1281875"/>
                  <a:pt x="846586" y="1279627"/>
                  <a:pt x="844338" y="1278664"/>
                </a:cubicBezTo>
                <a:close/>
                <a:moveTo>
                  <a:pt x="296754" y="1249118"/>
                </a:moveTo>
                <a:cubicBezTo>
                  <a:pt x="299324" y="1247512"/>
                  <a:pt x="303178" y="1246227"/>
                  <a:pt x="305426" y="1249439"/>
                </a:cubicBezTo>
                <a:cubicBezTo>
                  <a:pt x="307353" y="1252008"/>
                  <a:pt x="304462" y="1254256"/>
                  <a:pt x="302856" y="1256183"/>
                </a:cubicBezTo>
                <a:cubicBezTo>
                  <a:pt x="292900" y="1267103"/>
                  <a:pt x="289046" y="1281234"/>
                  <a:pt x="284550" y="1295044"/>
                </a:cubicBezTo>
                <a:cubicBezTo>
                  <a:pt x="281017" y="1305642"/>
                  <a:pt x="275236" y="1313993"/>
                  <a:pt x="267207" y="1321058"/>
                </a:cubicBezTo>
                <a:cubicBezTo>
                  <a:pt x="253397" y="1333262"/>
                  <a:pt x="242799" y="1348036"/>
                  <a:pt x="231558" y="1362167"/>
                </a:cubicBezTo>
                <a:cubicBezTo>
                  <a:pt x="219996" y="1377261"/>
                  <a:pt x="206507" y="1390750"/>
                  <a:pt x="194303" y="1405203"/>
                </a:cubicBezTo>
                <a:cubicBezTo>
                  <a:pt x="193661" y="1404560"/>
                  <a:pt x="193019" y="1404239"/>
                  <a:pt x="192376" y="1403597"/>
                </a:cubicBezTo>
                <a:cubicBezTo>
                  <a:pt x="198800" y="1395568"/>
                  <a:pt x="204580" y="1386896"/>
                  <a:pt x="211646" y="1379510"/>
                </a:cubicBezTo>
                <a:cubicBezTo>
                  <a:pt x="228989" y="1361525"/>
                  <a:pt x="243120" y="1341291"/>
                  <a:pt x="255967" y="1320095"/>
                </a:cubicBezTo>
                <a:cubicBezTo>
                  <a:pt x="258536" y="1315920"/>
                  <a:pt x="261105" y="1311744"/>
                  <a:pt x="264959" y="1309496"/>
                </a:cubicBezTo>
                <a:cubicBezTo>
                  <a:pt x="273631" y="1304679"/>
                  <a:pt x="276200" y="1297292"/>
                  <a:pt x="278127" y="1288621"/>
                </a:cubicBezTo>
                <a:cubicBezTo>
                  <a:pt x="278769" y="1286051"/>
                  <a:pt x="279412" y="1283161"/>
                  <a:pt x="276521" y="1281555"/>
                </a:cubicBezTo>
                <a:cubicBezTo>
                  <a:pt x="273952" y="1280270"/>
                  <a:pt x="272025" y="1282197"/>
                  <a:pt x="270419" y="1283803"/>
                </a:cubicBezTo>
                <a:cubicBezTo>
                  <a:pt x="261105" y="1291190"/>
                  <a:pt x="254361" y="1300825"/>
                  <a:pt x="246974" y="1309817"/>
                </a:cubicBezTo>
                <a:cubicBezTo>
                  <a:pt x="237339" y="1321379"/>
                  <a:pt x="231237" y="1334868"/>
                  <a:pt x="223850" y="1347714"/>
                </a:cubicBezTo>
                <a:cubicBezTo>
                  <a:pt x="221602" y="1351568"/>
                  <a:pt x="218391" y="1355101"/>
                  <a:pt x="215179" y="1357349"/>
                </a:cubicBezTo>
                <a:cubicBezTo>
                  <a:pt x="201369" y="1367306"/>
                  <a:pt x="194303" y="1382400"/>
                  <a:pt x="184990" y="1395568"/>
                </a:cubicBezTo>
                <a:cubicBezTo>
                  <a:pt x="181778" y="1400385"/>
                  <a:pt x="176639" y="1402633"/>
                  <a:pt x="173106" y="1406487"/>
                </a:cubicBezTo>
                <a:cubicBezTo>
                  <a:pt x="160902" y="1419655"/>
                  <a:pt x="151267" y="1435071"/>
                  <a:pt x="136173" y="1445669"/>
                </a:cubicBezTo>
                <a:cubicBezTo>
                  <a:pt x="122363" y="1455304"/>
                  <a:pt x="108874" y="1455304"/>
                  <a:pt x="94743" y="1448239"/>
                </a:cubicBezTo>
                <a:cubicBezTo>
                  <a:pt x="69371" y="1435392"/>
                  <a:pt x="69371" y="1422867"/>
                  <a:pt x="71619" y="1398779"/>
                </a:cubicBezTo>
                <a:cubicBezTo>
                  <a:pt x="73225" y="1379831"/>
                  <a:pt x="83502" y="1364094"/>
                  <a:pt x="91531" y="1347714"/>
                </a:cubicBezTo>
                <a:cubicBezTo>
                  <a:pt x="92816" y="1344824"/>
                  <a:pt x="95064" y="1342576"/>
                  <a:pt x="94743" y="1339043"/>
                </a:cubicBezTo>
                <a:cubicBezTo>
                  <a:pt x="94422" y="1335510"/>
                  <a:pt x="96670" y="1331978"/>
                  <a:pt x="99239" y="1331014"/>
                </a:cubicBezTo>
                <a:cubicBezTo>
                  <a:pt x="107911" y="1327802"/>
                  <a:pt x="111764" y="1319131"/>
                  <a:pt x="119472" y="1314956"/>
                </a:cubicBezTo>
                <a:cubicBezTo>
                  <a:pt x="113049" y="1324912"/>
                  <a:pt x="106626" y="1335510"/>
                  <a:pt x="99239" y="1344824"/>
                </a:cubicBezTo>
                <a:cubicBezTo>
                  <a:pt x="93779" y="1351890"/>
                  <a:pt x="90568" y="1360561"/>
                  <a:pt x="86071" y="1368590"/>
                </a:cubicBezTo>
                <a:cubicBezTo>
                  <a:pt x="79648" y="1379510"/>
                  <a:pt x="76758" y="1391714"/>
                  <a:pt x="73867" y="1403918"/>
                </a:cubicBezTo>
                <a:cubicBezTo>
                  <a:pt x="70013" y="1421261"/>
                  <a:pt x="80612" y="1439246"/>
                  <a:pt x="97312" y="1445027"/>
                </a:cubicBezTo>
                <a:cubicBezTo>
                  <a:pt x="113370" y="1450486"/>
                  <a:pt x="126217" y="1447596"/>
                  <a:pt x="138742" y="1435713"/>
                </a:cubicBezTo>
                <a:cubicBezTo>
                  <a:pt x="162508" y="1413232"/>
                  <a:pt x="180493" y="1386896"/>
                  <a:pt x="197836" y="1359276"/>
                </a:cubicBezTo>
                <a:cubicBezTo>
                  <a:pt x="209398" y="1341291"/>
                  <a:pt x="224814" y="1325875"/>
                  <a:pt x="238303" y="1309175"/>
                </a:cubicBezTo>
                <a:cubicBezTo>
                  <a:pt x="251792" y="1292796"/>
                  <a:pt x="269455" y="1280913"/>
                  <a:pt x="281017" y="1263249"/>
                </a:cubicBezTo>
                <a:cubicBezTo>
                  <a:pt x="284871" y="1257468"/>
                  <a:pt x="290652" y="1252972"/>
                  <a:pt x="296754" y="1249118"/>
                </a:cubicBezTo>
                <a:close/>
                <a:moveTo>
                  <a:pt x="1200829" y="1247190"/>
                </a:moveTo>
                <a:cubicBezTo>
                  <a:pt x="1208537" y="1255219"/>
                  <a:pt x="1219456" y="1260679"/>
                  <a:pt x="1224274" y="1271598"/>
                </a:cubicBezTo>
                <a:cubicBezTo>
                  <a:pt x="1217529" y="1262285"/>
                  <a:pt x="1205968" y="1257788"/>
                  <a:pt x="1200829" y="1247190"/>
                </a:cubicBezTo>
                <a:close/>
                <a:moveTo>
                  <a:pt x="525744" y="1245584"/>
                </a:moveTo>
                <a:cubicBezTo>
                  <a:pt x="527671" y="1246548"/>
                  <a:pt x="528955" y="1247511"/>
                  <a:pt x="527992" y="1249438"/>
                </a:cubicBezTo>
                <a:cubicBezTo>
                  <a:pt x="527350" y="1251044"/>
                  <a:pt x="526386" y="1252649"/>
                  <a:pt x="524459" y="1252649"/>
                </a:cubicBezTo>
                <a:cubicBezTo>
                  <a:pt x="522211" y="1252649"/>
                  <a:pt x="521569" y="1251044"/>
                  <a:pt x="521569" y="1249117"/>
                </a:cubicBezTo>
                <a:cubicBezTo>
                  <a:pt x="522211" y="1247190"/>
                  <a:pt x="523817" y="1245905"/>
                  <a:pt x="525744" y="1245584"/>
                </a:cubicBezTo>
                <a:close/>
                <a:moveTo>
                  <a:pt x="569743" y="1244621"/>
                </a:moveTo>
                <a:cubicBezTo>
                  <a:pt x="569422" y="1256504"/>
                  <a:pt x="571349" y="1268066"/>
                  <a:pt x="569101" y="1282197"/>
                </a:cubicBezTo>
                <a:cubicBezTo>
                  <a:pt x="574239" y="1273847"/>
                  <a:pt x="573597" y="1265818"/>
                  <a:pt x="579378" y="1260358"/>
                </a:cubicBezTo>
                <a:cubicBezTo>
                  <a:pt x="584517" y="1263891"/>
                  <a:pt x="583553" y="1269351"/>
                  <a:pt x="585159" y="1274489"/>
                </a:cubicBezTo>
                <a:cubicBezTo>
                  <a:pt x="587086" y="1281234"/>
                  <a:pt x="585801" y="1289263"/>
                  <a:pt x="593831" y="1293117"/>
                </a:cubicBezTo>
                <a:lnTo>
                  <a:pt x="593836" y="1293120"/>
                </a:lnTo>
                <a:lnTo>
                  <a:pt x="615027" y="1272562"/>
                </a:lnTo>
                <a:cubicBezTo>
                  <a:pt x="616312" y="1271278"/>
                  <a:pt x="616954" y="1268708"/>
                  <a:pt x="620808" y="1269030"/>
                </a:cubicBezTo>
                <a:lnTo>
                  <a:pt x="597363" y="1295365"/>
                </a:lnTo>
                <a:lnTo>
                  <a:pt x="597364" y="1295365"/>
                </a:lnTo>
                <a:cubicBezTo>
                  <a:pt x="592867" y="1301146"/>
                  <a:pt x="586444" y="1304358"/>
                  <a:pt x="579699" y="1306605"/>
                </a:cubicBezTo>
                <a:cubicBezTo>
                  <a:pt x="574882" y="1308532"/>
                  <a:pt x="570064" y="1310138"/>
                  <a:pt x="566531" y="1303715"/>
                </a:cubicBezTo>
                <a:cubicBezTo>
                  <a:pt x="563641" y="1317525"/>
                  <a:pt x="560750" y="1330051"/>
                  <a:pt x="557860" y="1342897"/>
                </a:cubicBezTo>
                <a:cubicBezTo>
                  <a:pt x="558502" y="1326518"/>
                  <a:pt x="555612" y="1309496"/>
                  <a:pt x="564283" y="1293759"/>
                </a:cubicBezTo>
                <a:cubicBezTo>
                  <a:pt x="566853" y="1289263"/>
                  <a:pt x="566210" y="1282839"/>
                  <a:pt x="566531" y="1277380"/>
                </a:cubicBezTo>
                <a:cubicBezTo>
                  <a:pt x="567495" y="1266460"/>
                  <a:pt x="568137" y="1255541"/>
                  <a:pt x="569743" y="1244621"/>
                </a:cubicBezTo>
                <a:close/>
                <a:moveTo>
                  <a:pt x="646181" y="1243015"/>
                </a:moveTo>
                <a:cubicBezTo>
                  <a:pt x="647144" y="1243978"/>
                  <a:pt x="648429" y="1245905"/>
                  <a:pt x="648108" y="1246869"/>
                </a:cubicBezTo>
                <a:cubicBezTo>
                  <a:pt x="646502" y="1250401"/>
                  <a:pt x="645217" y="1246226"/>
                  <a:pt x="643291" y="1246547"/>
                </a:cubicBezTo>
                <a:cubicBezTo>
                  <a:pt x="640079" y="1247190"/>
                  <a:pt x="638794" y="1250080"/>
                  <a:pt x="636546" y="1252007"/>
                </a:cubicBezTo>
                <a:cubicBezTo>
                  <a:pt x="634298" y="1253613"/>
                  <a:pt x="632371" y="1256182"/>
                  <a:pt x="630444" y="1258752"/>
                </a:cubicBezTo>
                <a:cubicBezTo>
                  <a:pt x="630765" y="1250723"/>
                  <a:pt x="635583" y="1246869"/>
                  <a:pt x="640721" y="1243336"/>
                </a:cubicBezTo>
                <a:cubicBezTo>
                  <a:pt x="642648" y="1242051"/>
                  <a:pt x="644254" y="1241088"/>
                  <a:pt x="646181" y="1243015"/>
                </a:cubicBezTo>
                <a:close/>
                <a:moveTo>
                  <a:pt x="1045064" y="1240125"/>
                </a:moveTo>
                <a:cubicBezTo>
                  <a:pt x="1047955" y="1240446"/>
                  <a:pt x="1049239" y="1242052"/>
                  <a:pt x="1049239" y="1244621"/>
                </a:cubicBezTo>
                <a:cubicBezTo>
                  <a:pt x="1049239" y="1246869"/>
                  <a:pt x="1047633" y="1248475"/>
                  <a:pt x="1045385" y="1248154"/>
                </a:cubicBezTo>
                <a:cubicBezTo>
                  <a:pt x="1043458" y="1248154"/>
                  <a:pt x="1041210" y="1247190"/>
                  <a:pt x="1041210" y="1244621"/>
                </a:cubicBezTo>
                <a:cubicBezTo>
                  <a:pt x="1041210" y="1242373"/>
                  <a:pt x="1042816" y="1240767"/>
                  <a:pt x="1045064" y="1240125"/>
                </a:cubicBezTo>
                <a:close/>
                <a:moveTo>
                  <a:pt x="1142057" y="1233701"/>
                </a:moveTo>
                <a:cubicBezTo>
                  <a:pt x="1143984" y="1231453"/>
                  <a:pt x="1147838" y="1232738"/>
                  <a:pt x="1148480" y="1233701"/>
                </a:cubicBezTo>
                <a:cubicBezTo>
                  <a:pt x="1155225" y="1245584"/>
                  <a:pt x="1169356" y="1249439"/>
                  <a:pt x="1177064" y="1260037"/>
                </a:cubicBezTo>
                <a:cubicBezTo>
                  <a:pt x="1177706" y="1261001"/>
                  <a:pt x="1178348" y="1261964"/>
                  <a:pt x="1176743" y="1263891"/>
                </a:cubicBezTo>
                <a:cubicBezTo>
                  <a:pt x="1167429" y="1253292"/>
                  <a:pt x="1151692" y="1251687"/>
                  <a:pt x="1143984" y="1238840"/>
                </a:cubicBezTo>
                <a:cubicBezTo>
                  <a:pt x="1143020" y="1237234"/>
                  <a:pt x="1140451" y="1235628"/>
                  <a:pt x="1142057" y="1233701"/>
                </a:cubicBezTo>
                <a:close/>
                <a:moveTo>
                  <a:pt x="1076218" y="1231454"/>
                </a:moveTo>
                <a:lnTo>
                  <a:pt x="1086151" y="1239835"/>
                </a:lnTo>
                <a:lnTo>
                  <a:pt x="1086174" y="1239804"/>
                </a:lnTo>
                <a:lnTo>
                  <a:pt x="1086311" y="1239970"/>
                </a:lnTo>
                <a:lnTo>
                  <a:pt x="1086496" y="1240126"/>
                </a:lnTo>
                <a:lnTo>
                  <a:pt x="1086461" y="1240152"/>
                </a:lnTo>
                <a:lnTo>
                  <a:pt x="1096773" y="1252651"/>
                </a:lnTo>
                <a:lnTo>
                  <a:pt x="1085211" y="1241089"/>
                </a:lnTo>
                <a:cubicBezTo>
                  <a:pt x="1081357" y="1239483"/>
                  <a:pt x="1079109" y="1236272"/>
                  <a:pt x="1076218" y="1231454"/>
                </a:cubicBezTo>
                <a:close/>
                <a:moveTo>
                  <a:pt x="1056306" y="1213147"/>
                </a:moveTo>
                <a:cubicBezTo>
                  <a:pt x="1060803" y="1213789"/>
                  <a:pt x="1063051" y="1217322"/>
                  <a:pt x="1066905" y="1220212"/>
                </a:cubicBezTo>
                <a:cubicBezTo>
                  <a:pt x="1059197" y="1222461"/>
                  <a:pt x="1058876" y="1216359"/>
                  <a:pt x="1056306" y="1213147"/>
                </a:cubicBezTo>
                <a:close/>
                <a:moveTo>
                  <a:pt x="1143983" y="1196125"/>
                </a:moveTo>
                <a:cubicBezTo>
                  <a:pt x="1153618" y="1196447"/>
                  <a:pt x="1157794" y="1200622"/>
                  <a:pt x="1157794" y="1211541"/>
                </a:cubicBezTo>
                <a:cubicBezTo>
                  <a:pt x="1159721" y="1218928"/>
                  <a:pt x="1154903" y="1221497"/>
                  <a:pt x="1147516" y="1222140"/>
                </a:cubicBezTo>
                <a:cubicBezTo>
                  <a:pt x="1140451" y="1222461"/>
                  <a:pt x="1130816" y="1212826"/>
                  <a:pt x="1132422" y="1205760"/>
                </a:cubicBezTo>
                <a:cubicBezTo>
                  <a:pt x="1133706" y="1200622"/>
                  <a:pt x="1136918" y="1195804"/>
                  <a:pt x="1143983" y="1196125"/>
                </a:cubicBezTo>
                <a:close/>
                <a:moveTo>
                  <a:pt x="188843" y="1185166"/>
                </a:moveTo>
                <a:cubicBezTo>
                  <a:pt x="190770" y="1184484"/>
                  <a:pt x="192536" y="1184403"/>
                  <a:pt x="193660" y="1186812"/>
                </a:cubicBezTo>
                <a:cubicBezTo>
                  <a:pt x="195908" y="1190987"/>
                  <a:pt x="190127" y="1192914"/>
                  <a:pt x="187558" y="1195162"/>
                </a:cubicBezTo>
                <a:cubicBezTo>
                  <a:pt x="175033" y="1203833"/>
                  <a:pt x="162507" y="1212505"/>
                  <a:pt x="149661" y="1221176"/>
                </a:cubicBezTo>
                <a:cubicBezTo>
                  <a:pt x="144201" y="1224709"/>
                  <a:pt x="139384" y="1230169"/>
                  <a:pt x="140668" y="1236271"/>
                </a:cubicBezTo>
                <a:cubicBezTo>
                  <a:pt x="141311" y="1239161"/>
                  <a:pt x="143639" y="1239884"/>
                  <a:pt x="146369" y="1240125"/>
                </a:cubicBezTo>
                <a:lnTo>
                  <a:pt x="154251" y="1241062"/>
                </a:lnTo>
                <a:lnTo>
                  <a:pt x="155122" y="1240767"/>
                </a:lnTo>
                <a:cubicBezTo>
                  <a:pt x="158976" y="1239804"/>
                  <a:pt x="163151" y="1239804"/>
                  <a:pt x="167326" y="1239482"/>
                </a:cubicBezTo>
                <a:cubicBezTo>
                  <a:pt x="177604" y="1238519"/>
                  <a:pt x="188523" y="1239482"/>
                  <a:pt x="196874" y="1231132"/>
                </a:cubicBezTo>
                <a:cubicBezTo>
                  <a:pt x="179531" y="1254898"/>
                  <a:pt x="158012" y="1274168"/>
                  <a:pt x="138100" y="1295043"/>
                </a:cubicBezTo>
                <a:cubicBezTo>
                  <a:pt x="143881" y="1285088"/>
                  <a:pt x="151910" y="1276416"/>
                  <a:pt x="159939" y="1268387"/>
                </a:cubicBezTo>
                <a:cubicBezTo>
                  <a:pt x="166684" y="1261964"/>
                  <a:pt x="171501" y="1253614"/>
                  <a:pt x="178888" y="1247833"/>
                </a:cubicBezTo>
                <a:cubicBezTo>
                  <a:pt x="180173" y="1246869"/>
                  <a:pt x="181458" y="1245263"/>
                  <a:pt x="180494" y="1243336"/>
                </a:cubicBezTo>
                <a:cubicBezTo>
                  <a:pt x="179209" y="1241409"/>
                  <a:pt x="177282" y="1242373"/>
                  <a:pt x="175677" y="1242373"/>
                </a:cubicBezTo>
                <a:cubicBezTo>
                  <a:pt x="170217" y="1242052"/>
                  <a:pt x="164918" y="1243176"/>
                  <a:pt x="159699" y="1243858"/>
                </a:cubicBezTo>
                <a:lnTo>
                  <a:pt x="150634" y="1243177"/>
                </a:lnTo>
                <a:lnTo>
                  <a:pt x="149380" y="1243859"/>
                </a:lnTo>
                <a:cubicBezTo>
                  <a:pt x="147493" y="1243738"/>
                  <a:pt x="145486" y="1243016"/>
                  <a:pt x="143559" y="1243016"/>
                </a:cubicBezTo>
                <a:cubicBezTo>
                  <a:pt x="135209" y="1241089"/>
                  <a:pt x="127822" y="1243337"/>
                  <a:pt x="119793" y="1247191"/>
                </a:cubicBezTo>
                <a:cubicBezTo>
                  <a:pt x="110800" y="1251366"/>
                  <a:pt x="101165" y="1254256"/>
                  <a:pt x="91530" y="1256183"/>
                </a:cubicBezTo>
                <a:cubicBezTo>
                  <a:pt x="85428" y="1257468"/>
                  <a:pt x="80932" y="1261001"/>
                  <a:pt x="76436" y="1264533"/>
                </a:cubicBezTo>
                <a:lnTo>
                  <a:pt x="41868" y="1288417"/>
                </a:lnTo>
                <a:lnTo>
                  <a:pt x="42072" y="1288621"/>
                </a:lnTo>
                <a:cubicBezTo>
                  <a:pt x="29226" y="1297935"/>
                  <a:pt x="15095" y="1304679"/>
                  <a:pt x="0" y="1309817"/>
                </a:cubicBezTo>
                <a:lnTo>
                  <a:pt x="40145" y="1286694"/>
                </a:lnTo>
                <a:lnTo>
                  <a:pt x="40144" y="1286694"/>
                </a:lnTo>
                <a:cubicBezTo>
                  <a:pt x="57808" y="1276737"/>
                  <a:pt x="73545" y="1263891"/>
                  <a:pt x="85750" y="1247512"/>
                </a:cubicBezTo>
                <a:cubicBezTo>
                  <a:pt x="97954" y="1231132"/>
                  <a:pt x="114654" y="1224709"/>
                  <a:pt x="132318" y="1219250"/>
                </a:cubicBezTo>
                <a:cubicBezTo>
                  <a:pt x="134887" y="1218286"/>
                  <a:pt x="137136" y="1217323"/>
                  <a:pt x="139063" y="1215717"/>
                </a:cubicBezTo>
                <a:cubicBezTo>
                  <a:pt x="152230" y="1204476"/>
                  <a:pt x="167646" y="1196447"/>
                  <a:pt x="182419" y="1187454"/>
                </a:cubicBezTo>
                <a:cubicBezTo>
                  <a:pt x="182741" y="1187454"/>
                  <a:pt x="183062" y="1187133"/>
                  <a:pt x="183062" y="1187133"/>
                </a:cubicBezTo>
                <a:cubicBezTo>
                  <a:pt x="184828" y="1187133"/>
                  <a:pt x="186916" y="1185849"/>
                  <a:pt x="188843" y="1185166"/>
                </a:cubicBezTo>
                <a:close/>
                <a:moveTo>
                  <a:pt x="518999" y="1177819"/>
                </a:moveTo>
                <a:cubicBezTo>
                  <a:pt x="519320" y="1177498"/>
                  <a:pt x="520926" y="1178461"/>
                  <a:pt x="520926" y="1179104"/>
                </a:cubicBezTo>
                <a:cubicBezTo>
                  <a:pt x="521568" y="1181994"/>
                  <a:pt x="519320" y="1183921"/>
                  <a:pt x="517715" y="1185848"/>
                </a:cubicBezTo>
                <a:cubicBezTo>
                  <a:pt x="517394" y="1186491"/>
                  <a:pt x="516751" y="1187133"/>
                  <a:pt x="516109" y="1187775"/>
                </a:cubicBezTo>
                <a:lnTo>
                  <a:pt x="516099" y="1187736"/>
                </a:lnTo>
                <a:lnTo>
                  <a:pt x="515867" y="1195885"/>
                </a:lnTo>
                <a:cubicBezTo>
                  <a:pt x="514341" y="1198454"/>
                  <a:pt x="512094" y="1201104"/>
                  <a:pt x="511291" y="1204797"/>
                </a:cubicBezTo>
                <a:lnTo>
                  <a:pt x="516066" y="1187603"/>
                </a:lnTo>
                <a:lnTo>
                  <a:pt x="515467" y="1185206"/>
                </a:lnTo>
                <a:cubicBezTo>
                  <a:pt x="515146" y="1181994"/>
                  <a:pt x="515788" y="1179425"/>
                  <a:pt x="518999" y="1177819"/>
                </a:cubicBezTo>
                <a:close/>
                <a:moveTo>
                  <a:pt x="63912" y="1168185"/>
                </a:moveTo>
                <a:cubicBezTo>
                  <a:pt x="61342" y="1171397"/>
                  <a:pt x="59415" y="1173324"/>
                  <a:pt x="57488" y="1175572"/>
                </a:cubicBezTo>
                <a:cubicBezTo>
                  <a:pt x="55561" y="1178141"/>
                  <a:pt x="52671" y="1178783"/>
                  <a:pt x="51065" y="1175893"/>
                </a:cubicBezTo>
                <a:cubicBezTo>
                  <a:pt x="49459" y="1173324"/>
                  <a:pt x="52028" y="1171397"/>
                  <a:pt x="53955" y="1170433"/>
                </a:cubicBezTo>
                <a:cubicBezTo>
                  <a:pt x="56525" y="1169470"/>
                  <a:pt x="59737" y="1169149"/>
                  <a:pt x="63912" y="1168185"/>
                </a:cubicBezTo>
                <a:close/>
                <a:moveTo>
                  <a:pt x="850520" y="1163608"/>
                </a:moveTo>
                <a:cubicBezTo>
                  <a:pt x="848433" y="1164732"/>
                  <a:pt x="847389" y="1167542"/>
                  <a:pt x="847228" y="1172359"/>
                </a:cubicBezTo>
                <a:cubicBezTo>
                  <a:pt x="846907" y="1193235"/>
                  <a:pt x="848192" y="1214111"/>
                  <a:pt x="843696" y="1234986"/>
                </a:cubicBezTo>
                <a:cubicBezTo>
                  <a:pt x="842090" y="1241409"/>
                  <a:pt x="844659" y="1246869"/>
                  <a:pt x="849798" y="1250402"/>
                </a:cubicBezTo>
                <a:cubicBezTo>
                  <a:pt x="858469" y="1255220"/>
                  <a:pt x="863608" y="1263570"/>
                  <a:pt x="869710" y="1270956"/>
                </a:cubicBezTo>
                <a:cubicBezTo>
                  <a:pt x="870031" y="1273526"/>
                  <a:pt x="873564" y="1271920"/>
                  <a:pt x="874206" y="1274168"/>
                </a:cubicBezTo>
                <a:cubicBezTo>
                  <a:pt x="874848" y="1277700"/>
                  <a:pt x="875169" y="1278343"/>
                  <a:pt x="877738" y="1277058"/>
                </a:cubicBezTo>
                <a:cubicBezTo>
                  <a:pt x="878381" y="1277058"/>
                  <a:pt x="879344" y="1276738"/>
                  <a:pt x="879986" y="1276095"/>
                </a:cubicBezTo>
                <a:cubicBezTo>
                  <a:pt x="880950" y="1272884"/>
                  <a:pt x="883520" y="1273526"/>
                  <a:pt x="886089" y="1272562"/>
                </a:cubicBezTo>
                <a:cubicBezTo>
                  <a:pt x="890907" y="1270635"/>
                  <a:pt x="897329" y="1269030"/>
                  <a:pt x="895081" y="1261321"/>
                </a:cubicBezTo>
                <a:cubicBezTo>
                  <a:pt x="891228" y="1247833"/>
                  <a:pt x="891870" y="1234665"/>
                  <a:pt x="894761" y="1220855"/>
                </a:cubicBezTo>
                <a:cubicBezTo>
                  <a:pt x="896045" y="1214111"/>
                  <a:pt x="898935" y="1206403"/>
                  <a:pt x="892191" y="1200300"/>
                </a:cubicBezTo>
                <a:cubicBezTo>
                  <a:pt x="888659" y="1197089"/>
                  <a:pt x="885446" y="1193877"/>
                  <a:pt x="882556" y="1189060"/>
                </a:cubicBezTo>
                <a:cubicBezTo>
                  <a:pt x="877417" y="1179746"/>
                  <a:pt x="870994" y="1170111"/>
                  <a:pt x="860074" y="1164972"/>
                </a:cubicBezTo>
                <a:cubicBezTo>
                  <a:pt x="855739" y="1163046"/>
                  <a:pt x="852608" y="1162483"/>
                  <a:pt x="850520" y="1163608"/>
                </a:cubicBezTo>
                <a:close/>
                <a:moveTo>
                  <a:pt x="588283" y="1161098"/>
                </a:moveTo>
                <a:lnTo>
                  <a:pt x="588243" y="1161232"/>
                </a:lnTo>
                <a:lnTo>
                  <a:pt x="588311" y="1161173"/>
                </a:lnTo>
                <a:close/>
                <a:moveTo>
                  <a:pt x="764529" y="1156462"/>
                </a:moveTo>
                <a:cubicBezTo>
                  <a:pt x="761478" y="1155900"/>
                  <a:pt x="758266" y="1156141"/>
                  <a:pt x="755054" y="1157586"/>
                </a:cubicBezTo>
                <a:lnTo>
                  <a:pt x="754827" y="1157894"/>
                </a:lnTo>
                <a:lnTo>
                  <a:pt x="754733" y="1157907"/>
                </a:lnTo>
                <a:cubicBezTo>
                  <a:pt x="749274" y="1160797"/>
                  <a:pt x="750237" y="1165615"/>
                  <a:pt x="752806" y="1170111"/>
                </a:cubicBezTo>
                <a:cubicBezTo>
                  <a:pt x="751200" y="1177498"/>
                  <a:pt x="752164" y="1184884"/>
                  <a:pt x="756339" y="1191629"/>
                </a:cubicBezTo>
                <a:cubicBezTo>
                  <a:pt x="760193" y="1196125"/>
                  <a:pt x="765332" y="1197410"/>
                  <a:pt x="771113" y="1196125"/>
                </a:cubicBezTo>
                <a:cubicBezTo>
                  <a:pt x="773842" y="1195483"/>
                  <a:pt x="776653" y="1194439"/>
                  <a:pt x="778700" y="1192794"/>
                </a:cubicBezTo>
                <a:lnTo>
                  <a:pt x="778824" y="1192506"/>
                </a:lnTo>
                <a:lnTo>
                  <a:pt x="778901" y="1192472"/>
                </a:lnTo>
                <a:cubicBezTo>
                  <a:pt x="780908" y="1190827"/>
                  <a:pt x="782193" y="1188579"/>
                  <a:pt x="782032" y="1185527"/>
                </a:cubicBezTo>
                <a:cubicBezTo>
                  <a:pt x="781711" y="1180388"/>
                  <a:pt x="781390" y="1174608"/>
                  <a:pt x="777857" y="1169790"/>
                </a:cubicBezTo>
                <a:cubicBezTo>
                  <a:pt x="778499" y="1165615"/>
                  <a:pt x="775609" y="1162082"/>
                  <a:pt x="773039" y="1160155"/>
                </a:cubicBezTo>
                <a:cubicBezTo>
                  <a:pt x="770471" y="1158389"/>
                  <a:pt x="767580" y="1157024"/>
                  <a:pt x="764529" y="1156462"/>
                </a:cubicBezTo>
                <a:close/>
                <a:moveTo>
                  <a:pt x="1045065" y="1155658"/>
                </a:moveTo>
                <a:cubicBezTo>
                  <a:pt x="1055664" y="1158870"/>
                  <a:pt x="1065299" y="1164651"/>
                  <a:pt x="1074934" y="1170111"/>
                </a:cubicBezTo>
                <a:cubicBezTo>
                  <a:pt x="1062408" y="1173323"/>
                  <a:pt x="1054058" y="1164972"/>
                  <a:pt x="1044744" y="1159512"/>
                </a:cubicBezTo>
                <a:cubicBezTo>
                  <a:pt x="1042817" y="1158549"/>
                  <a:pt x="1044423" y="1156943"/>
                  <a:pt x="1045065" y="1155658"/>
                </a:cubicBezTo>
                <a:close/>
                <a:moveTo>
                  <a:pt x="89604" y="1155338"/>
                </a:moveTo>
                <a:cubicBezTo>
                  <a:pt x="87356" y="1161119"/>
                  <a:pt x="83181" y="1162403"/>
                  <a:pt x="77721" y="1162082"/>
                </a:cubicBezTo>
                <a:cubicBezTo>
                  <a:pt x="80612" y="1159192"/>
                  <a:pt x="82539" y="1154696"/>
                  <a:pt x="89604" y="1155338"/>
                </a:cubicBezTo>
                <a:close/>
                <a:moveTo>
                  <a:pt x="583491" y="1149078"/>
                </a:moveTo>
                <a:lnTo>
                  <a:pt x="583454" y="1149137"/>
                </a:lnTo>
                <a:lnTo>
                  <a:pt x="588304" y="1153987"/>
                </a:lnTo>
                <a:lnTo>
                  <a:pt x="588353" y="1153729"/>
                </a:lnTo>
                <a:close/>
                <a:moveTo>
                  <a:pt x="875169" y="1144418"/>
                </a:moveTo>
                <a:cubicBezTo>
                  <a:pt x="874848" y="1144739"/>
                  <a:pt x="873884" y="1145382"/>
                  <a:pt x="873884" y="1145382"/>
                </a:cubicBezTo>
                <a:cubicBezTo>
                  <a:pt x="876132" y="1148914"/>
                  <a:pt x="870994" y="1152126"/>
                  <a:pt x="873884" y="1155338"/>
                </a:cubicBezTo>
                <a:cubicBezTo>
                  <a:pt x="877096" y="1160155"/>
                  <a:pt x="882556" y="1161118"/>
                  <a:pt x="887695" y="1162403"/>
                </a:cubicBezTo>
                <a:cubicBezTo>
                  <a:pt x="889301" y="1162724"/>
                  <a:pt x="891549" y="1163608"/>
                  <a:pt x="893315" y="1163688"/>
                </a:cubicBezTo>
                <a:lnTo>
                  <a:pt x="893380" y="1163604"/>
                </a:lnTo>
                <a:lnTo>
                  <a:pt x="893756" y="1163688"/>
                </a:lnTo>
                <a:cubicBezTo>
                  <a:pt x="895563" y="1163769"/>
                  <a:pt x="896848" y="1163046"/>
                  <a:pt x="896367" y="1160155"/>
                </a:cubicBezTo>
                <a:cubicBezTo>
                  <a:pt x="895724" y="1155659"/>
                  <a:pt x="893797" y="1149557"/>
                  <a:pt x="889301" y="1146024"/>
                </a:cubicBezTo>
                <a:lnTo>
                  <a:pt x="888991" y="1146047"/>
                </a:lnTo>
                <a:lnTo>
                  <a:pt x="888979" y="1146024"/>
                </a:lnTo>
                <a:lnTo>
                  <a:pt x="888319" y="1146098"/>
                </a:lnTo>
                <a:lnTo>
                  <a:pt x="882395" y="1146546"/>
                </a:lnTo>
                <a:cubicBezTo>
                  <a:pt x="879906" y="1147389"/>
                  <a:pt x="877417" y="1147791"/>
                  <a:pt x="875490" y="1144418"/>
                </a:cubicBezTo>
                <a:lnTo>
                  <a:pt x="875392" y="1144492"/>
                </a:lnTo>
                <a:close/>
                <a:moveTo>
                  <a:pt x="1099341" y="1137995"/>
                </a:moveTo>
                <a:cubicBezTo>
                  <a:pt x="1102874" y="1137674"/>
                  <a:pt x="1103837" y="1141528"/>
                  <a:pt x="1104159" y="1144419"/>
                </a:cubicBezTo>
                <a:cubicBezTo>
                  <a:pt x="1104159" y="1147630"/>
                  <a:pt x="1102874" y="1150842"/>
                  <a:pt x="1099020" y="1151806"/>
                </a:cubicBezTo>
                <a:cubicBezTo>
                  <a:pt x="1094524" y="1150842"/>
                  <a:pt x="1092597" y="1146988"/>
                  <a:pt x="1092275" y="1143455"/>
                </a:cubicBezTo>
                <a:cubicBezTo>
                  <a:pt x="1091954" y="1139601"/>
                  <a:pt x="1096451" y="1138316"/>
                  <a:pt x="1099341" y="1137995"/>
                </a:cubicBezTo>
                <a:close/>
                <a:moveTo>
                  <a:pt x="1146232" y="1134462"/>
                </a:moveTo>
                <a:cubicBezTo>
                  <a:pt x="1148801" y="1132856"/>
                  <a:pt x="1151050" y="1134462"/>
                  <a:pt x="1152655" y="1136068"/>
                </a:cubicBezTo>
                <a:cubicBezTo>
                  <a:pt x="1163254" y="1148593"/>
                  <a:pt x="1177063" y="1157586"/>
                  <a:pt x="1189589" y="1167863"/>
                </a:cubicBezTo>
                <a:cubicBezTo>
                  <a:pt x="1192800" y="1170753"/>
                  <a:pt x="1192479" y="1177498"/>
                  <a:pt x="1194406" y="1183600"/>
                </a:cubicBezTo>
                <a:cubicBezTo>
                  <a:pt x="1185414" y="1177176"/>
                  <a:pt x="1179954" y="1168826"/>
                  <a:pt x="1173210" y="1162082"/>
                </a:cubicBezTo>
                <a:cubicBezTo>
                  <a:pt x="1169998" y="1158871"/>
                  <a:pt x="1165181" y="1154053"/>
                  <a:pt x="1159721" y="1160476"/>
                </a:cubicBezTo>
                <a:cubicBezTo>
                  <a:pt x="1158436" y="1161761"/>
                  <a:pt x="1156831" y="1160797"/>
                  <a:pt x="1155867" y="1159513"/>
                </a:cubicBezTo>
                <a:cubicBezTo>
                  <a:pt x="1151050" y="1154053"/>
                  <a:pt x="1147517" y="1147951"/>
                  <a:pt x="1144305" y="1141528"/>
                </a:cubicBezTo>
                <a:cubicBezTo>
                  <a:pt x="1143342" y="1139601"/>
                  <a:pt x="1143020" y="1136389"/>
                  <a:pt x="1146232" y="1134462"/>
                </a:cubicBezTo>
                <a:close/>
                <a:moveTo>
                  <a:pt x="592224" y="1133178"/>
                </a:moveTo>
                <a:lnTo>
                  <a:pt x="591210" y="1135043"/>
                </a:lnTo>
                <a:lnTo>
                  <a:pt x="591190" y="1138669"/>
                </a:lnTo>
                <a:close/>
                <a:moveTo>
                  <a:pt x="861038" y="1128360"/>
                </a:moveTo>
                <a:cubicBezTo>
                  <a:pt x="857826" y="1126754"/>
                  <a:pt x="856863" y="1130608"/>
                  <a:pt x="855578" y="1132535"/>
                </a:cubicBezTo>
                <a:lnTo>
                  <a:pt x="855653" y="1133042"/>
                </a:lnTo>
                <a:lnTo>
                  <a:pt x="855578" y="1133178"/>
                </a:lnTo>
                <a:cubicBezTo>
                  <a:pt x="852367" y="1138958"/>
                  <a:pt x="859754" y="1150520"/>
                  <a:pt x="866177" y="1151162"/>
                </a:cubicBezTo>
                <a:cubicBezTo>
                  <a:pt x="868425" y="1151162"/>
                  <a:pt x="869067" y="1150199"/>
                  <a:pt x="869388" y="1148593"/>
                </a:cubicBezTo>
                <a:lnTo>
                  <a:pt x="869172" y="1148124"/>
                </a:lnTo>
                <a:lnTo>
                  <a:pt x="869388" y="1147951"/>
                </a:lnTo>
                <a:cubicBezTo>
                  <a:pt x="869710" y="1146024"/>
                  <a:pt x="869710" y="1143776"/>
                  <a:pt x="867462" y="1143776"/>
                </a:cubicBezTo>
                <a:lnTo>
                  <a:pt x="862873" y="1141634"/>
                </a:lnTo>
                <a:lnTo>
                  <a:pt x="864571" y="1137032"/>
                </a:lnTo>
                <a:lnTo>
                  <a:pt x="864561" y="1136416"/>
                </a:lnTo>
                <a:lnTo>
                  <a:pt x="864571" y="1136389"/>
                </a:lnTo>
                <a:lnTo>
                  <a:pt x="864554" y="1135961"/>
                </a:lnTo>
                <a:lnTo>
                  <a:pt x="864491" y="1132054"/>
                </a:lnTo>
                <a:lnTo>
                  <a:pt x="864393" y="1131966"/>
                </a:lnTo>
                <a:lnTo>
                  <a:pt x="864370" y="1131411"/>
                </a:lnTo>
                <a:cubicBezTo>
                  <a:pt x="863607" y="1130046"/>
                  <a:pt x="862323" y="1129002"/>
                  <a:pt x="861038" y="1128360"/>
                </a:cubicBezTo>
                <a:close/>
                <a:moveTo>
                  <a:pt x="526065" y="1126754"/>
                </a:moveTo>
                <a:cubicBezTo>
                  <a:pt x="525423" y="1133499"/>
                  <a:pt x="525102" y="1140243"/>
                  <a:pt x="524781" y="1146988"/>
                </a:cubicBezTo>
                <a:cubicBezTo>
                  <a:pt x="524460" y="1149557"/>
                  <a:pt x="524138" y="1152126"/>
                  <a:pt x="521569" y="1152768"/>
                </a:cubicBezTo>
                <a:cubicBezTo>
                  <a:pt x="519642" y="1153089"/>
                  <a:pt x="519000" y="1150199"/>
                  <a:pt x="516430" y="1149878"/>
                </a:cubicBezTo>
                <a:cubicBezTo>
                  <a:pt x="513540" y="1149557"/>
                  <a:pt x="516109" y="1146988"/>
                  <a:pt x="516752" y="1145061"/>
                </a:cubicBezTo>
                <a:cubicBezTo>
                  <a:pt x="519321" y="1138637"/>
                  <a:pt x="518679" y="1130929"/>
                  <a:pt x="526065" y="1126754"/>
                </a:cubicBezTo>
                <a:close/>
                <a:moveTo>
                  <a:pt x="911541" y="1124546"/>
                </a:moveTo>
                <a:cubicBezTo>
                  <a:pt x="910819" y="1124024"/>
                  <a:pt x="909534" y="1124184"/>
                  <a:pt x="907607" y="1124827"/>
                </a:cubicBezTo>
                <a:cubicBezTo>
                  <a:pt x="906162" y="1125308"/>
                  <a:pt x="904636" y="1125710"/>
                  <a:pt x="903672" y="1126633"/>
                </a:cubicBezTo>
                <a:lnTo>
                  <a:pt x="903624" y="1127054"/>
                </a:lnTo>
                <a:lnTo>
                  <a:pt x="903351" y="1127196"/>
                </a:lnTo>
                <a:cubicBezTo>
                  <a:pt x="902388" y="1128120"/>
                  <a:pt x="901986" y="1129485"/>
                  <a:pt x="902789" y="1131893"/>
                </a:cubicBezTo>
                <a:cubicBezTo>
                  <a:pt x="903431" y="1133820"/>
                  <a:pt x="903191" y="1135667"/>
                  <a:pt x="902348" y="1137312"/>
                </a:cubicBezTo>
                <a:lnTo>
                  <a:pt x="898605" y="1141204"/>
                </a:lnTo>
                <a:lnTo>
                  <a:pt x="893837" y="1140282"/>
                </a:lnTo>
                <a:cubicBezTo>
                  <a:pt x="892753" y="1138797"/>
                  <a:pt x="891710" y="1136871"/>
                  <a:pt x="889301" y="1136710"/>
                </a:cubicBezTo>
                <a:lnTo>
                  <a:pt x="889675" y="1137561"/>
                </a:lnTo>
                <a:lnTo>
                  <a:pt x="888979" y="1137032"/>
                </a:lnTo>
                <a:cubicBezTo>
                  <a:pt x="891870" y="1147630"/>
                  <a:pt x="898293" y="1155659"/>
                  <a:pt x="903753" y="1164330"/>
                </a:cubicBezTo>
                <a:cubicBezTo>
                  <a:pt x="906001" y="1167220"/>
                  <a:pt x="908571" y="1167542"/>
                  <a:pt x="911461" y="1165936"/>
                </a:cubicBezTo>
                <a:cubicBezTo>
                  <a:pt x="912906" y="1165133"/>
                  <a:pt x="914271" y="1164250"/>
                  <a:pt x="915114" y="1163046"/>
                </a:cubicBezTo>
                <a:lnTo>
                  <a:pt x="915122" y="1162971"/>
                </a:lnTo>
                <a:lnTo>
                  <a:pt x="915435" y="1162724"/>
                </a:lnTo>
                <a:cubicBezTo>
                  <a:pt x="916278" y="1161519"/>
                  <a:pt x="916599" y="1159993"/>
                  <a:pt x="915957" y="1157906"/>
                </a:cubicBezTo>
                <a:cubicBezTo>
                  <a:pt x="914993" y="1155336"/>
                  <a:pt x="914030" y="1152768"/>
                  <a:pt x="915957" y="1150198"/>
                </a:cubicBezTo>
                <a:cubicBezTo>
                  <a:pt x="916278" y="1149556"/>
                  <a:pt x="916599" y="1132534"/>
                  <a:pt x="916599" y="1131892"/>
                </a:cubicBezTo>
                <a:cubicBezTo>
                  <a:pt x="916920" y="1128038"/>
                  <a:pt x="911461" y="1130928"/>
                  <a:pt x="912103" y="1128359"/>
                </a:cubicBezTo>
                <a:cubicBezTo>
                  <a:pt x="912425" y="1126272"/>
                  <a:pt x="912264" y="1125067"/>
                  <a:pt x="911541" y="1124546"/>
                </a:cubicBezTo>
                <a:close/>
                <a:moveTo>
                  <a:pt x="538269" y="1120652"/>
                </a:moveTo>
                <a:cubicBezTo>
                  <a:pt x="538590" y="1120331"/>
                  <a:pt x="540196" y="1120974"/>
                  <a:pt x="540196" y="1121616"/>
                </a:cubicBezTo>
                <a:cubicBezTo>
                  <a:pt x="542122" y="1125470"/>
                  <a:pt x="538911" y="1127075"/>
                  <a:pt x="536342" y="1129966"/>
                </a:cubicBezTo>
                <a:cubicBezTo>
                  <a:pt x="534416" y="1125149"/>
                  <a:pt x="535379" y="1122579"/>
                  <a:pt x="538269" y="1120652"/>
                </a:cubicBezTo>
                <a:close/>
                <a:moveTo>
                  <a:pt x="606998" y="1112302"/>
                </a:moveTo>
                <a:cubicBezTo>
                  <a:pt x="603786" y="1116156"/>
                  <a:pt x="601538" y="1119046"/>
                  <a:pt x="604750" y="1124506"/>
                </a:cubicBezTo>
                <a:cubicBezTo>
                  <a:pt x="607962" y="1129644"/>
                  <a:pt x="605392" y="1137032"/>
                  <a:pt x="610852" y="1141849"/>
                </a:cubicBezTo>
                <a:cubicBezTo>
                  <a:pt x="611816" y="1142491"/>
                  <a:pt x="611494" y="1144418"/>
                  <a:pt x="610852" y="1145382"/>
                </a:cubicBezTo>
                <a:cubicBezTo>
                  <a:pt x="605714" y="1153732"/>
                  <a:pt x="606677" y="1163046"/>
                  <a:pt x="606356" y="1172038"/>
                </a:cubicBezTo>
                <a:cubicBezTo>
                  <a:pt x="606356" y="1173002"/>
                  <a:pt x="606356" y="1173644"/>
                  <a:pt x="606035" y="1174607"/>
                </a:cubicBezTo>
                <a:cubicBezTo>
                  <a:pt x="605392" y="1177177"/>
                  <a:pt x="605071" y="1181673"/>
                  <a:pt x="601860" y="1181352"/>
                </a:cubicBezTo>
                <a:cubicBezTo>
                  <a:pt x="598327" y="1181352"/>
                  <a:pt x="598648" y="1177177"/>
                  <a:pt x="598648" y="1174286"/>
                </a:cubicBezTo>
                <a:cubicBezTo>
                  <a:pt x="598327" y="1168184"/>
                  <a:pt x="597684" y="1162403"/>
                  <a:pt x="597042" y="1155659"/>
                </a:cubicBezTo>
                <a:cubicBezTo>
                  <a:pt x="595115" y="1158870"/>
                  <a:pt x="595758" y="1162403"/>
                  <a:pt x="592546" y="1164330"/>
                </a:cubicBezTo>
                <a:lnTo>
                  <a:pt x="589859" y="1163353"/>
                </a:lnTo>
                <a:lnTo>
                  <a:pt x="587568" y="1175491"/>
                </a:lnTo>
                <a:lnTo>
                  <a:pt x="584220" y="1184977"/>
                </a:lnTo>
                <a:lnTo>
                  <a:pt x="586444" y="1189702"/>
                </a:lnTo>
                <a:cubicBezTo>
                  <a:pt x="595436" y="1205118"/>
                  <a:pt x="616633" y="1214753"/>
                  <a:pt x="630443" y="1208009"/>
                </a:cubicBezTo>
                <a:cubicBezTo>
                  <a:pt x="644253" y="1201264"/>
                  <a:pt x="650355" y="1192271"/>
                  <a:pt x="647786" y="1177177"/>
                </a:cubicBezTo>
                <a:cubicBezTo>
                  <a:pt x="647144" y="1173644"/>
                  <a:pt x="645538" y="1171074"/>
                  <a:pt x="642326" y="1169790"/>
                </a:cubicBezTo>
                <a:cubicBezTo>
                  <a:pt x="627232" y="1163366"/>
                  <a:pt x="619202" y="1150199"/>
                  <a:pt x="612136" y="1136710"/>
                </a:cubicBezTo>
                <a:cubicBezTo>
                  <a:pt x="609567" y="1131572"/>
                  <a:pt x="610531" y="1125148"/>
                  <a:pt x="609246" y="1119367"/>
                </a:cubicBezTo>
                <a:cubicBezTo>
                  <a:pt x="608604" y="1117119"/>
                  <a:pt x="609567" y="1114550"/>
                  <a:pt x="606998" y="1112302"/>
                </a:cubicBezTo>
                <a:close/>
                <a:moveTo>
                  <a:pt x="884162" y="1109732"/>
                </a:moveTo>
                <a:lnTo>
                  <a:pt x="884162" y="1109733"/>
                </a:lnTo>
                <a:lnTo>
                  <a:pt x="884162" y="1109733"/>
                </a:lnTo>
                <a:close/>
                <a:moveTo>
                  <a:pt x="889622" y="1107363"/>
                </a:moveTo>
                <a:lnTo>
                  <a:pt x="884609" y="1109538"/>
                </a:lnTo>
                <a:lnTo>
                  <a:pt x="884483" y="1109411"/>
                </a:lnTo>
                <a:lnTo>
                  <a:pt x="884536" y="1109570"/>
                </a:lnTo>
                <a:lnTo>
                  <a:pt x="884162" y="1109732"/>
                </a:lnTo>
                <a:cubicBezTo>
                  <a:pt x="883359" y="1109411"/>
                  <a:pt x="882476" y="1108929"/>
                  <a:pt x="881753" y="1108889"/>
                </a:cubicBezTo>
                <a:cubicBezTo>
                  <a:pt x="881030" y="1108849"/>
                  <a:pt x="880468" y="1109250"/>
                  <a:pt x="880308" y="1110696"/>
                </a:cubicBezTo>
                <a:cubicBezTo>
                  <a:pt x="879986" y="1114228"/>
                  <a:pt x="881271" y="1117440"/>
                  <a:pt x="883840" y="1120009"/>
                </a:cubicBezTo>
                <a:cubicBezTo>
                  <a:pt x="884804" y="1120973"/>
                  <a:pt x="886088" y="1120973"/>
                  <a:pt x="887052" y="1120009"/>
                </a:cubicBezTo>
                <a:lnTo>
                  <a:pt x="887088" y="1119688"/>
                </a:lnTo>
                <a:lnTo>
                  <a:pt x="887374" y="1119688"/>
                </a:lnTo>
                <a:cubicBezTo>
                  <a:pt x="889301" y="1117441"/>
                  <a:pt x="886731" y="1116156"/>
                  <a:pt x="886089" y="1114229"/>
                </a:cubicBezTo>
                <a:lnTo>
                  <a:pt x="884795" y="1110347"/>
                </a:lnTo>
                <a:lnTo>
                  <a:pt x="895081" y="1120330"/>
                </a:lnTo>
                <a:cubicBezTo>
                  <a:pt x="895724" y="1122899"/>
                  <a:pt x="898615" y="1123542"/>
                  <a:pt x="900862" y="1123542"/>
                </a:cubicBezTo>
                <a:lnTo>
                  <a:pt x="900977" y="1123427"/>
                </a:lnTo>
                <a:lnTo>
                  <a:pt x="901183" y="1123542"/>
                </a:lnTo>
                <a:cubicBezTo>
                  <a:pt x="901826" y="1123542"/>
                  <a:pt x="903432" y="1122257"/>
                  <a:pt x="903432" y="1121294"/>
                </a:cubicBezTo>
                <a:cubicBezTo>
                  <a:pt x="903753" y="1118725"/>
                  <a:pt x="901505" y="1117761"/>
                  <a:pt x="899578" y="1117441"/>
                </a:cubicBezTo>
                <a:lnTo>
                  <a:pt x="898794" y="1116862"/>
                </a:lnTo>
                <a:lnTo>
                  <a:pt x="894796" y="1111864"/>
                </a:lnTo>
                <a:lnTo>
                  <a:pt x="894439" y="1111017"/>
                </a:lnTo>
                <a:lnTo>
                  <a:pt x="894058" y="1110969"/>
                </a:lnTo>
                <a:close/>
                <a:moveTo>
                  <a:pt x="977942" y="1100739"/>
                </a:moveTo>
                <a:lnTo>
                  <a:pt x="977666" y="1101107"/>
                </a:lnTo>
                <a:lnTo>
                  <a:pt x="977620" y="1101060"/>
                </a:lnTo>
                <a:cubicBezTo>
                  <a:pt x="975693" y="1101060"/>
                  <a:pt x="974730" y="1102987"/>
                  <a:pt x="974730" y="1104914"/>
                </a:cubicBezTo>
                <a:cubicBezTo>
                  <a:pt x="974730" y="1108768"/>
                  <a:pt x="976978" y="1110374"/>
                  <a:pt x="980832" y="1110374"/>
                </a:cubicBezTo>
                <a:cubicBezTo>
                  <a:pt x="982438" y="1110374"/>
                  <a:pt x="984364" y="1110695"/>
                  <a:pt x="984364" y="1107805"/>
                </a:cubicBezTo>
                <a:lnTo>
                  <a:pt x="984314" y="1107755"/>
                </a:lnTo>
                <a:lnTo>
                  <a:pt x="984686" y="1107484"/>
                </a:lnTo>
                <a:cubicBezTo>
                  <a:pt x="983080" y="1104915"/>
                  <a:pt x="982116" y="1101061"/>
                  <a:pt x="977942" y="1100739"/>
                </a:cubicBezTo>
                <a:close/>
                <a:moveTo>
                  <a:pt x="942292" y="1100419"/>
                </a:moveTo>
                <a:cubicBezTo>
                  <a:pt x="939723" y="1099776"/>
                  <a:pt x="939081" y="1100739"/>
                  <a:pt x="938759" y="1102345"/>
                </a:cubicBezTo>
                <a:cubicBezTo>
                  <a:pt x="937796" y="1105557"/>
                  <a:pt x="944862" y="1119367"/>
                  <a:pt x="948074" y="1120331"/>
                </a:cubicBezTo>
                <a:cubicBezTo>
                  <a:pt x="950001" y="1120812"/>
                  <a:pt x="951044" y="1120331"/>
                  <a:pt x="951526" y="1119448"/>
                </a:cubicBezTo>
                <a:lnTo>
                  <a:pt x="951598" y="1116485"/>
                </a:lnTo>
                <a:lnTo>
                  <a:pt x="951606" y="1116477"/>
                </a:lnTo>
                <a:lnTo>
                  <a:pt x="951599" y="1116463"/>
                </a:lnTo>
                <a:lnTo>
                  <a:pt x="951606" y="1116155"/>
                </a:lnTo>
                <a:lnTo>
                  <a:pt x="949258" y="1112098"/>
                </a:lnTo>
                <a:lnTo>
                  <a:pt x="948033" y="1109813"/>
                </a:lnTo>
                <a:cubicBezTo>
                  <a:pt x="946709" y="1107645"/>
                  <a:pt x="945504" y="1105397"/>
                  <a:pt x="945183" y="1102667"/>
                </a:cubicBezTo>
                <a:cubicBezTo>
                  <a:pt x="945183" y="1101703"/>
                  <a:pt x="942935" y="1101061"/>
                  <a:pt x="942293" y="1100419"/>
                </a:cubicBezTo>
                <a:lnTo>
                  <a:pt x="942292" y="1100419"/>
                </a:lnTo>
                <a:close/>
                <a:moveTo>
                  <a:pt x="278448" y="1093995"/>
                </a:moveTo>
                <a:cubicBezTo>
                  <a:pt x="276199" y="1100097"/>
                  <a:pt x="273951" y="1101381"/>
                  <a:pt x="265601" y="1101703"/>
                </a:cubicBezTo>
                <a:cubicBezTo>
                  <a:pt x="269455" y="1097528"/>
                  <a:pt x="275557" y="1098170"/>
                  <a:pt x="278448" y="1093995"/>
                </a:cubicBezTo>
                <a:close/>
                <a:moveTo>
                  <a:pt x="269455" y="1086287"/>
                </a:moveTo>
                <a:cubicBezTo>
                  <a:pt x="270097" y="1086929"/>
                  <a:pt x="271061" y="1087893"/>
                  <a:pt x="271703" y="1088536"/>
                </a:cubicBezTo>
                <a:cubicBezTo>
                  <a:pt x="265601" y="1094959"/>
                  <a:pt x="257251" y="1098171"/>
                  <a:pt x="248901" y="1101061"/>
                </a:cubicBezTo>
                <a:cubicBezTo>
                  <a:pt x="255966" y="1096244"/>
                  <a:pt x="262711" y="1091105"/>
                  <a:pt x="269455" y="1086287"/>
                </a:cubicBezTo>
                <a:close/>
                <a:moveTo>
                  <a:pt x="1082640" y="1081470"/>
                </a:moveTo>
                <a:cubicBezTo>
                  <a:pt x="1081356" y="1081470"/>
                  <a:pt x="1080392" y="1082434"/>
                  <a:pt x="1081034" y="1083718"/>
                </a:cubicBezTo>
                <a:cubicBezTo>
                  <a:pt x="1081998" y="1085645"/>
                  <a:pt x="1083604" y="1086929"/>
                  <a:pt x="1085852" y="1086929"/>
                </a:cubicBezTo>
                <a:cubicBezTo>
                  <a:pt x="1086815" y="1086608"/>
                  <a:pt x="1088421" y="1086608"/>
                  <a:pt x="1087779" y="1085003"/>
                </a:cubicBezTo>
                <a:cubicBezTo>
                  <a:pt x="1087136" y="1082434"/>
                  <a:pt x="1084888" y="1081791"/>
                  <a:pt x="1082640" y="1081470"/>
                </a:cubicBezTo>
                <a:close/>
                <a:moveTo>
                  <a:pt x="911782" y="1081149"/>
                </a:moveTo>
                <a:cubicBezTo>
                  <a:pt x="908891" y="1079543"/>
                  <a:pt x="906322" y="1081791"/>
                  <a:pt x="905037" y="1085003"/>
                </a:cubicBezTo>
                <a:cubicBezTo>
                  <a:pt x="904717" y="1086287"/>
                  <a:pt x="902789" y="1087251"/>
                  <a:pt x="904074" y="1088857"/>
                </a:cubicBezTo>
                <a:cubicBezTo>
                  <a:pt x="905359" y="1090141"/>
                  <a:pt x="906643" y="1089821"/>
                  <a:pt x="907928" y="1088857"/>
                </a:cubicBezTo>
                <a:cubicBezTo>
                  <a:pt x="911140" y="1086930"/>
                  <a:pt x="913388" y="1088215"/>
                  <a:pt x="914994" y="1091426"/>
                </a:cubicBezTo>
                <a:cubicBezTo>
                  <a:pt x="917563" y="1096565"/>
                  <a:pt x="921738" y="1102345"/>
                  <a:pt x="919169" y="1107484"/>
                </a:cubicBezTo>
                <a:cubicBezTo>
                  <a:pt x="913388" y="1118403"/>
                  <a:pt x="914994" y="1123221"/>
                  <a:pt x="927198" y="1127396"/>
                </a:cubicBezTo>
                <a:lnTo>
                  <a:pt x="934764" y="1128189"/>
                </a:lnTo>
                <a:lnTo>
                  <a:pt x="935771" y="1128299"/>
                </a:lnTo>
                <a:lnTo>
                  <a:pt x="936128" y="1128349"/>
                </a:lnTo>
                <a:lnTo>
                  <a:pt x="945825" y="1129965"/>
                </a:lnTo>
                <a:cubicBezTo>
                  <a:pt x="943898" y="1126432"/>
                  <a:pt x="942934" y="1124826"/>
                  <a:pt x="941971" y="1123541"/>
                </a:cubicBezTo>
                <a:cubicBezTo>
                  <a:pt x="935226" y="1115513"/>
                  <a:pt x="931694" y="1106199"/>
                  <a:pt x="928161" y="1096564"/>
                </a:cubicBezTo>
                <a:cubicBezTo>
                  <a:pt x="925271" y="1089177"/>
                  <a:pt x="919169" y="1084360"/>
                  <a:pt x="912103" y="1081149"/>
                </a:cubicBezTo>
                <a:lnTo>
                  <a:pt x="911902" y="1081263"/>
                </a:lnTo>
                <a:close/>
                <a:moveTo>
                  <a:pt x="957387" y="1079222"/>
                </a:moveTo>
                <a:cubicBezTo>
                  <a:pt x="955460" y="1078901"/>
                  <a:pt x="955139" y="1080507"/>
                  <a:pt x="955139" y="1082113"/>
                </a:cubicBezTo>
                <a:cubicBezTo>
                  <a:pt x="955460" y="1084361"/>
                  <a:pt x="956745" y="1085967"/>
                  <a:pt x="958993" y="1085967"/>
                </a:cubicBezTo>
                <a:lnTo>
                  <a:pt x="959314" y="1086287"/>
                </a:lnTo>
                <a:cubicBezTo>
                  <a:pt x="960599" y="1085645"/>
                  <a:pt x="961884" y="1085003"/>
                  <a:pt x="961884" y="1083397"/>
                </a:cubicBezTo>
                <a:lnTo>
                  <a:pt x="961403" y="1082954"/>
                </a:lnTo>
                <a:lnTo>
                  <a:pt x="961562" y="1082755"/>
                </a:lnTo>
                <a:cubicBezTo>
                  <a:pt x="961241" y="1080507"/>
                  <a:pt x="959314" y="1079543"/>
                  <a:pt x="957387" y="1079222"/>
                </a:cubicBezTo>
                <a:close/>
                <a:moveTo>
                  <a:pt x="993839" y="1073641"/>
                </a:moveTo>
                <a:cubicBezTo>
                  <a:pt x="991350" y="1075127"/>
                  <a:pt x="990949" y="1080025"/>
                  <a:pt x="990146" y="1089820"/>
                </a:cubicBezTo>
                <a:lnTo>
                  <a:pt x="990146" y="1090141"/>
                </a:lnTo>
                <a:lnTo>
                  <a:pt x="990146" y="1091426"/>
                </a:lnTo>
                <a:lnTo>
                  <a:pt x="990146" y="1091747"/>
                </a:lnTo>
                <a:lnTo>
                  <a:pt x="992036" y="1095693"/>
                </a:lnTo>
                <a:lnTo>
                  <a:pt x="994522" y="1101302"/>
                </a:lnTo>
                <a:lnTo>
                  <a:pt x="997139" y="1104288"/>
                </a:lnTo>
                <a:lnTo>
                  <a:pt x="1001065" y="1109090"/>
                </a:lnTo>
                <a:cubicBezTo>
                  <a:pt x="1007489" y="1110053"/>
                  <a:pt x="1009737" y="1104273"/>
                  <a:pt x="1013270" y="1100739"/>
                </a:cubicBezTo>
                <a:cubicBezTo>
                  <a:pt x="1014555" y="1099776"/>
                  <a:pt x="1015197" y="1097849"/>
                  <a:pt x="1016160" y="1096565"/>
                </a:cubicBezTo>
                <a:cubicBezTo>
                  <a:pt x="1020657" y="1090141"/>
                  <a:pt x="1022985" y="1087572"/>
                  <a:pt x="1022463" y="1085645"/>
                </a:cubicBezTo>
                <a:lnTo>
                  <a:pt x="1022432" y="1085617"/>
                </a:lnTo>
                <a:lnTo>
                  <a:pt x="1022462" y="1085565"/>
                </a:lnTo>
                <a:cubicBezTo>
                  <a:pt x="1021941" y="1083638"/>
                  <a:pt x="1018569" y="1082273"/>
                  <a:pt x="1011664" y="1078258"/>
                </a:cubicBezTo>
                <a:cubicBezTo>
                  <a:pt x="1011021" y="1077937"/>
                  <a:pt x="1010379" y="1077937"/>
                  <a:pt x="1010058" y="1077937"/>
                </a:cubicBezTo>
                <a:cubicBezTo>
                  <a:pt x="1000905" y="1074083"/>
                  <a:pt x="996328" y="1072156"/>
                  <a:pt x="993839" y="1073641"/>
                </a:cubicBezTo>
                <a:close/>
                <a:moveTo>
                  <a:pt x="1015758" y="1072758"/>
                </a:moveTo>
                <a:cubicBezTo>
                  <a:pt x="1015116" y="1073200"/>
                  <a:pt x="1014715" y="1073922"/>
                  <a:pt x="1015197" y="1074404"/>
                </a:cubicBezTo>
                <a:lnTo>
                  <a:pt x="1015536" y="1074672"/>
                </a:lnTo>
                <a:lnTo>
                  <a:pt x="1015518" y="1074726"/>
                </a:lnTo>
                <a:cubicBezTo>
                  <a:pt x="1017124" y="1076653"/>
                  <a:pt x="1019693" y="1077937"/>
                  <a:pt x="1021620" y="1079543"/>
                </a:cubicBezTo>
                <a:cubicBezTo>
                  <a:pt x="1023868" y="1079222"/>
                  <a:pt x="1025795" y="1077937"/>
                  <a:pt x="1025795" y="1076653"/>
                </a:cubicBezTo>
                <a:lnTo>
                  <a:pt x="1025201" y="1076220"/>
                </a:lnTo>
                <a:lnTo>
                  <a:pt x="1025473" y="1076010"/>
                </a:lnTo>
                <a:cubicBezTo>
                  <a:pt x="1024831" y="1071834"/>
                  <a:pt x="1020014" y="1075689"/>
                  <a:pt x="1017766" y="1072798"/>
                </a:cubicBezTo>
                <a:cubicBezTo>
                  <a:pt x="1017284" y="1072156"/>
                  <a:pt x="1016401" y="1072317"/>
                  <a:pt x="1015758" y="1072758"/>
                </a:cubicBezTo>
                <a:close/>
                <a:moveTo>
                  <a:pt x="291938" y="1069908"/>
                </a:moveTo>
                <a:cubicBezTo>
                  <a:pt x="282303" y="1075047"/>
                  <a:pt x="280697" y="1085002"/>
                  <a:pt x="271705" y="1088535"/>
                </a:cubicBezTo>
                <a:cubicBezTo>
                  <a:pt x="270099" y="1088856"/>
                  <a:pt x="269135" y="1088214"/>
                  <a:pt x="269456" y="1086287"/>
                </a:cubicBezTo>
                <a:cubicBezTo>
                  <a:pt x="272989" y="1077295"/>
                  <a:pt x="278128" y="1069908"/>
                  <a:pt x="291938" y="1069908"/>
                </a:cubicBezTo>
                <a:close/>
                <a:moveTo>
                  <a:pt x="982759" y="1067338"/>
                </a:moveTo>
                <a:cubicBezTo>
                  <a:pt x="979548" y="1067016"/>
                  <a:pt x="978664" y="1068542"/>
                  <a:pt x="978463" y="1070550"/>
                </a:cubicBezTo>
                <a:lnTo>
                  <a:pt x="978459" y="1070670"/>
                </a:lnTo>
                <a:lnTo>
                  <a:pt x="978343" y="1070751"/>
                </a:lnTo>
                <a:lnTo>
                  <a:pt x="978269" y="1076443"/>
                </a:lnTo>
                <a:lnTo>
                  <a:pt x="978262" y="1076652"/>
                </a:lnTo>
                <a:lnTo>
                  <a:pt x="978266" y="1076659"/>
                </a:lnTo>
                <a:lnTo>
                  <a:pt x="978262" y="1076974"/>
                </a:lnTo>
                <a:cubicBezTo>
                  <a:pt x="977620" y="1080507"/>
                  <a:pt x="979226" y="1085003"/>
                  <a:pt x="983080" y="1085003"/>
                </a:cubicBezTo>
                <a:cubicBezTo>
                  <a:pt x="985810" y="1085164"/>
                  <a:pt x="986372" y="1084039"/>
                  <a:pt x="986332" y="1082554"/>
                </a:cubicBezTo>
                <a:lnTo>
                  <a:pt x="986326" y="1082477"/>
                </a:lnTo>
                <a:lnTo>
                  <a:pt x="986332" y="1082473"/>
                </a:lnTo>
                <a:lnTo>
                  <a:pt x="985980" y="1077746"/>
                </a:lnTo>
                <a:lnTo>
                  <a:pt x="986292" y="1071594"/>
                </a:lnTo>
                <a:lnTo>
                  <a:pt x="986169" y="1071457"/>
                </a:lnTo>
                <a:lnTo>
                  <a:pt x="986171" y="1071393"/>
                </a:lnTo>
                <a:cubicBezTo>
                  <a:pt x="986131" y="1069345"/>
                  <a:pt x="985489" y="1067659"/>
                  <a:pt x="982759" y="1067338"/>
                </a:cubicBezTo>
                <a:close/>
                <a:moveTo>
                  <a:pt x="1020656" y="1065732"/>
                </a:moveTo>
                <a:cubicBezTo>
                  <a:pt x="1019051" y="1065732"/>
                  <a:pt x="1017445" y="1066696"/>
                  <a:pt x="1018087" y="1068302"/>
                </a:cubicBezTo>
                <a:lnTo>
                  <a:pt x="1018087" y="1068302"/>
                </a:lnTo>
                <a:cubicBezTo>
                  <a:pt x="1019051" y="1070872"/>
                  <a:pt x="1021299" y="1071193"/>
                  <a:pt x="1023868" y="1070872"/>
                </a:cubicBezTo>
                <a:cubicBezTo>
                  <a:pt x="1025474" y="1070550"/>
                  <a:pt x="1026437" y="1069908"/>
                  <a:pt x="1026759" y="1067981"/>
                </a:cubicBezTo>
                <a:lnTo>
                  <a:pt x="1026758" y="1067981"/>
                </a:lnTo>
                <a:lnTo>
                  <a:pt x="1026758" y="1067980"/>
                </a:lnTo>
                <a:cubicBezTo>
                  <a:pt x="1025153" y="1066054"/>
                  <a:pt x="1022905" y="1065732"/>
                  <a:pt x="1020656" y="1065732"/>
                </a:cubicBezTo>
                <a:close/>
                <a:moveTo>
                  <a:pt x="1041211" y="1063806"/>
                </a:moveTo>
                <a:cubicBezTo>
                  <a:pt x="1037357" y="1063164"/>
                  <a:pt x="1035109" y="1064448"/>
                  <a:pt x="1032861" y="1065733"/>
                </a:cubicBezTo>
                <a:cubicBezTo>
                  <a:pt x="1027079" y="1069266"/>
                  <a:pt x="1031576" y="1077617"/>
                  <a:pt x="1026437" y="1081791"/>
                </a:cubicBezTo>
                <a:lnTo>
                  <a:pt x="1026883" y="1081443"/>
                </a:lnTo>
                <a:lnTo>
                  <a:pt x="1026757" y="1081792"/>
                </a:lnTo>
                <a:lnTo>
                  <a:pt x="1033549" y="1076232"/>
                </a:lnTo>
                <a:lnTo>
                  <a:pt x="1035630" y="1074605"/>
                </a:lnTo>
                <a:lnTo>
                  <a:pt x="1035699" y="1074472"/>
                </a:lnTo>
                <a:lnTo>
                  <a:pt x="1035830" y="1074364"/>
                </a:lnTo>
                <a:cubicBezTo>
                  <a:pt x="1037998" y="1071193"/>
                  <a:pt x="1039604" y="1067499"/>
                  <a:pt x="1041531" y="1063806"/>
                </a:cubicBezTo>
                <a:lnTo>
                  <a:pt x="1041167" y="1063890"/>
                </a:lnTo>
                <a:close/>
                <a:moveTo>
                  <a:pt x="1105443" y="1061879"/>
                </a:moveTo>
                <a:cubicBezTo>
                  <a:pt x="1104159" y="1065412"/>
                  <a:pt x="1102553" y="1068944"/>
                  <a:pt x="1101268" y="1072478"/>
                </a:cubicBezTo>
                <a:lnTo>
                  <a:pt x="1101197" y="1073506"/>
                </a:lnTo>
                <a:lnTo>
                  <a:pt x="1100866" y="1076854"/>
                </a:lnTo>
                <a:cubicBezTo>
                  <a:pt x="1101267" y="1077937"/>
                  <a:pt x="1102391" y="1078580"/>
                  <a:pt x="1104800" y="1078259"/>
                </a:cubicBezTo>
                <a:cubicBezTo>
                  <a:pt x="1111223" y="1077295"/>
                  <a:pt x="1117646" y="1076653"/>
                  <a:pt x="1123427" y="1074726"/>
                </a:cubicBezTo>
                <a:cubicBezTo>
                  <a:pt x="1125675" y="1073923"/>
                  <a:pt x="1127844" y="1072719"/>
                  <a:pt x="1128968" y="1070952"/>
                </a:cubicBezTo>
                <a:lnTo>
                  <a:pt x="1128937" y="1070652"/>
                </a:lnTo>
                <a:lnTo>
                  <a:pt x="1128969" y="1070631"/>
                </a:lnTo>
                <a:cubicBezTo>
                  <a:pt x="1130092" y="1068865"/>
                  <a:pt x="1130173" y="1066536"/>
                  <a:pt x="1128246" y="1063485"/>
                </a:cubicBezTo>
                <a:cubicBezTo>
                  <a:pt x="1120538" y="1067660"/>
                  <a:pt x="1112830" y="1064770"/>
                  <a:pt x="1105443" y="1061879"/>
                </a:cubicBezTo>
                <a:close/>
                <a:moveTo>
                  <a:pt x="1113151" y="1051601"/>
                </a:moveTo>
                <a:cubicBezTo>
                  <a:pt x="1109618" y="1049674"/>
                  <a:pt x="1107691" y="1050638"/>
                  <a:pt x="1107048" y="1054491"/>
                </a:cubicBezTo>
                <a:lnTo>
                  <a:pt x="1107253" y="1054565"/>
                </a:lnTo>
                <a:lnTo>
                  <a:pt x="1106728" y="1054813"/>
                </a:lnTo>
                <a:cubicBezTo>
                  <a:pt x="1110903" y="1058346"/>
                  <a:pt x="1116042" y="1057061"/>
                  <a:pt x="1120859" y="1057061"/>
                </a:cubicBezTo>
                <a:lnTo>
                  <a:pt x="1120390" y="1056762"/>
                </a:lnTo>
                <a:lnTo>
                  <a:pt x="1121180" y="1056739"/>
                </a:lnTo>
                <a:cubicBezTo>
                  <a:pt x="1118610" y="1055134"/>
                  <a:pt x="1115720" y="1053207"/>
                  <a:pt x="1113151" y="1051601"/>
                </a:cubicBezTo>
                <a:close/>
                <a:moveTo>
                  <a:pt x="1064975" y="1043893"/>
                </a:moveTo>
                <a:lnTo>
                  <a:pt x="1064859" y="1043950"/>
                </a:lnTo>
                <a:lnTo>
                  <a:pt x="1054339" y="1048993"/>
                </a:lnTo>
                <a:lnTo>
                  <a:pt x="1049313" y="1057580"/>
                </a:lnTo>
                <a:lnTo>
                  <a:pt x="1049239" y="1057703"/>
                </a:lnTo>
                <a:cubicBezTo>
                  <a:pt x="1050041" y="1060112"/>
                  <a:pt x="1051647" y="1061076"/>
                  <a:pt x="1053574" y="1061397"/>
                </a:cubicBezTo>
                <a:lnTo>
                  <a:pt x="1053576" y="1061397"/>
                </a:lnTo>
                <a:cubicBezTo>
                  <a:pt x="1055502" y="1061719"/>
                  <a:pt x="1057750" y="1061397"/>
                  <a:pt x="1059838" y="1061236"/>
                </a:cubicBezTo>
                <a:cubicBezTo>
                  <a:pt x="1072685" y="1063164"/>
                  <a:pt x="1066904" y="1051601"/>
                  <a:pt x="1069794" y="1046784"/>
                </a:cubicBezTo>
                <a:cubicBezTo>
                  <a:pt x="1072042" y="1042609"/>
                  <a:pt x="1066583" y="1044215"/>
                  <a:pt x="1064977" y="1043893"/>
                </a:cubicBezTo>
                <a:close/>
                <a:moveTo>
                  <a:pt x="439351" y="1039398"/>
                </a:moveTo>
                <a:cubicBezTo>
                  <a:pt x="440635" y="1039719"/>
                  <a:pt x="441919" y="1041004"/>
                  <a:pt x="441598" y="1042610"/>
                </a:cubicBezTo>
                <a:cubicBezTo>
                  <a:pt x="440635" y="1044215"/>
                  <a:pt x="440314" y="1046142"/>
                  <a:pt x="438066" y="1046142"/>
                </a:cubicBezTo>
                <a:cubicBezTo>
                  <a:pt x="436461" y="1045178"/>
                  <a:pt x="435176" y="1043894"/>
                  <a:pt x="435497" y="1041967"/>
                </a:cubicBezTo>
                <a:cubicBezTo>
                  <a:pt x="435818" y="1040040"/>
                  <a:pt x="437103" y="1038755"/>
                  <a:pt x="439351" y="1039398"/>
                </a:cubicBezTo>
                <a:close/>
                <a:moveTo>
                  <a:pt x="1095807" y="1027514"/>
                </a:moveTo>
                <a:cubicBezTo>
                  <a:pt x="1089384" y="1032331"/>
                  <a:pt x="1081998" y="1036185"/>
                  <a:pt x="1076216" y="1041645"/>
                </a:cubicBezTo>
                <a:cubicBezTo>
                  <a:pt x="1074290" y="1043412"/>
                  <a:pt x="1072122" y="1045660"/>
                  <a:pt x="1071319" y="1048149"/>
                </a:cubicBezTo>
                <a:lnTo>
                  <a:pt x="1071450" y="1048466"/>
                </a:lnTo>
                <a:lnTo>
                  <a:pt x="1071199" y="1048792"/>
                </a:lnTo>
                <a:lnTo>
                  <a:pt x="1074404" y="1056258"/>
                </a:lnTo>
                <a:lnTo>
                  <a:pt x="1071720" y="1058345"/>
                </a:lnTo>
                <a:lnTo>
                  <a:pt x="1072104" y="1058691"/>
                </a:lnTo>
                <a:lnTo>
                  <a:pt x="1071722" y="1058988"/>
                </a:lnTo>
                <a:cubicBezTo>
                  <a:pt x="1073006" y="1064448"/>
                  <a:pt x="1077824" y="1061558"/>
                  <a:pt x="1081035" y="1062200"/>
                </a:cubicBezTo>
                <a:cubicBezTo>
                  <a:pt x="1082640" y="1062521"/>
                  <a:pt x="1084487" y="1062200"/>
                  <a:pt x="1086214" y="1062441"/>
                </a:cubicBezTo>
                <a:lnTo>
                  <a:pt x="1089839" y="1065381"/>
                </a:lnTo>
                <a:lnTo>
                  <a:pt x="1082078" y="1065090"/>
                </a:lnTo>
                <a:cubicBezTo>
                  <a:pt x="1079267" y="1064770"/>
                  <a:pt x="1076698" y="1065090"/>
                  <a:pt x="1074932" y="1068623"/>
                </a:cubicBezTo>
                <a:lnTo>
                  <a:pt x="1075746" y="1068837"/>
                </a:lnTo>
                <a:lnTo>
                  <a:pt x="1074933" y="1069266"/>
                </a:lnTo>
                <a:cubicBezTo>
                  <a:pt x="1079750" y="1073762"/>
                  <a:pt x="1093882" y="1073120"/>
                  <a:pt x="1097736" y="1068623"/>
                </a:cubicBezTo>
                <a:cubicBezTo>
                  <a:pt x="1100787" y="1064770"/>
                  <a:pt x="1102232" y="1060594"/>
                  <a:pt x="1102071" y="1057061"/>
                </a:cubicBezTo>
                <a:lnTo>
                  <a:pt x="1101943" y="1056875"/>
                </a:lnTo>
                <a:lnTo>
                  <a:pt x="1102070" y="1056540"/>
                </a:lnTo>
                <a:lnTo>
                  <a:pt x="1096839" y="1048812"/>
                </a:lnTo>
                <a:lnTo>
                  <a:pt x="1097655" y="1042168"/>
                </a:lnTo>
                <a:cubicBezTo>
                  <a:pt x="1099342" y="1040923"/>
                  <a:pt x="1102071" y="1040522"/>
                  <a:pt x="1104801" y="1040039"/>
                </a:cubicBezTo>
                <a:lnTo>
                  <a:pt x="1104544" y="1039472"/>
                </a:lnTo>
                <a:lnTo>
                  <a:pt x="1104800" y="1039397"/>
                </a:lnTo>
                <a:cubicBezTo>
                  <a:pt x="1103194" y="1035864"/>
                  <a:pt x="1101910" y="1032331"/>
                  <a:pt x="1100304" y="1028799"/>
                </a:cubicBezTo>
                <a:cubicBezTo>
                  <a:pt x="1099340" y="1027514"/>
                  <a:pt x="1098698" y="1025587"/>
                  <a:pt x="1095807" y="1027514"/>
                </a:cubicBezTo>
                <a:close/>
                <a:moveTo>
                  <a:pt x="564925" y="1013705"/>
                </a:moveTo>
                <a:cubicBezTo>
                  <a:pt x="557539" y="1014989"/>
                  <a:pt x="554006" y="1021091"/>
                  <a:pt x="549831" y="1025909"/>
                </a:cubicBezTo>
                <a:cubicBezTo>
                  <a:pt x="547261" y="1029121"/>
                  <a:pt x="554969" y="1030727"/>
                  <a:pt x="554648" y="1035223"/>
                </a:cubicBezTo>
                <a:cubicBezTo>
                  <a:pt x="557860" y="1032011"/>
                  <a:pt x="559466" y="1028479"/>
                  <a:pt x="562999" y="1026873"/>
                </a:cubicBezTo>
                <a:cubicBezTo>
                  <a:pt x="566853" y="1024945"/>
                  <a:pt x="563320" y="1019486"/>
                  <a:pt x="568137" y="1017880"/>
                </a:cubicBezTo>
                <a:cubicBezTo>
                  <a:pt x="569422" y="1017559"/>
                  <a:pt x="569743" y="1015311"/>
                  <a:pt x="568779" y="1014026"/>
                </a:cubicBezTo>
                <a:cubicBezTo>
                  <a:pt x="567816" y="1012420"/>
                  <a:pt x="566210" y="1013383"/>
                  <a:pt x="564925" y="1013705"/>
                </a:cubicBezTo>
                <a:close/>
                <a:moveTo>
                  <a:pt x="1035108" y="1008245"/>
                </a:moveTo>
                <a:cubicBezTo>
                  <a:pt x="1032859" y="1006960"/>
                  <a:pt x="1030611" y="1007603"/>
                  <a:pt x="1029006" y="1009529"/>
                </a:cubicBezTo>
                <a:cubicBezTo>
                  <a:pt x="1027400" y="1011135"/>
                  <a:pt x="1024189" y="1014347"/>
                  <a:pt x="1025473" y="1014668"/>
                </a:cubicBezTo>
                <a:cubicBezTo>
                  <a:pt x="1033502" y="1017237"/>
                  <a:pt x="1028363" y="1025587"/>
                  <a:pt x="1032539" y="1029763"/>
                </a:cubicBezTo>
                <a:lnTo>
                  <a:pt x="1032539" y="1028506"/>
                </a:lnTo>
                <a:lnTo>
                  <a:pt x="1032861" y="1029763"/>
                </a:lnTo>
                <a:lnTo>
                  <a:pt x="1032861" y="1019436"/>
                </a:lnTo>
                <a:lnTo>
                  <a:pt x="1036152" y="1022216"/>
                </a:lnTo>
                <a:cubicBezTo>
                  <a:pt x="1036473" y="1023420"/>
                  <a:pt x="1036071" y="1024785"/>
                  <a:pt x="1035429" y="1026230"/>
                </a:cubicBezTo>
                <a:cubicBezTo>
                  <a:pt x="1034465" y="1028157"/>
                  <a:pt x="1032539" y="1030405"/>
                  <a:pt x="1036071" y="1031689"/>
                </a:cubicBezTo>
                <a:lnTo>
                  <a:pt x="1036250" y="1031512"/>
                </a:lnTo>
                <a:lnTo>
                  <a:pt x="1036393" y="1031689"/>
                </a:lnTo>
                <a:lnTo>
                  <a:pt x="1037735" y="1030348"/>
                </a:lnTo>
                <a:lnTo>
                  <a:pt x="1039283" y="1037471"/>
                </a:lnTo>
                <a:cubicBezTo>
                  <a:pt x="1039604" y="1041967"/>
                  <a:pt x="1039604" y="1047427"/>
                  <a:pt x="1044100" y="1048711"/>
                </a:cubicBezTo>
                <a:lnTo>
                  <a:pt x="1044306" y="1048583"/>
                </a:lnTo>
                <a:lnTo>
                  <a:pt x="1044422" y="1048711"/>
                </a:lnTo>
                <a:cubicBezTo>
                  <a:pt x="1049561" y="1049996"/>
                  <a:pt x="1048276" y="1043251"/>
                  <a:pt x="1050845" y="1040682"/>
                </a:cubicBezTo>
                <a:cubicBezTo>
                  <a:pt x="1051488" y="1040361"/>
                  <a:pt x="1051809" y="1039718"/>
                  <a:pt x="1052130" y="1039397"/>
                </a:cubicBezTo>
                <a:cubicBezTo>
                  <a:pt x="1057911" y="1032011"/>
                  <a:pt x="1049561" y="1027515"/>
                  <a:pt x="1047955" y="1021412"/>
                </a:cubicBezTo>
                <a:cubicBezTo>
                  <a:pt x="1047313" y="1018843"/>
                  <a:pt x="1045948" y="1017639"/>
                  <a:pt x="1044262" y="1017237"/>
                </a:cubicBezTo>
                <a:lnTo>
                  <a:pt x="1039178" y="1017818"/>
                </a:lnTo>
                <a:lnTo>
                  <a:pt x="1038631" y="1017857"/>
                </a:lnTo>
                <a:lnTo>
                  <a:pt x="1036715" y="1013705"/>
                </a:lnTo>
                <a:cubicBezTo>
                  <a:pt x="1037678" y="1011457"/>
                  <a:pt x="1037678" y="1009529"/>
                  <a:pt x="1035430" y="1008245"/>
                </a:cubicBezTo>
                <a:lnTo>
                  <a:pt x="1035123" y="1008309"/>
                </a:lnTo>
                <a:close/>
                <a:moveTo>
                  <a:pt x="487847" y="999895"/>
                </a:moveTo>
                <a:cubicBezTo>
                  <a:pt x="478854" y="1011457"/>
                  <a:pt x="478854" y="1011457"/>
                  <a:pt x="469541" y="1006961"/>
                </a:cubicBezTo>
                <a:cubicBezTo>
                  <a:pt x="476285" y="1005676"/>
                  <a:pt x="480460" y="999253"/>
                  <a:pt x="487847" y="999895"/>
                </a:cubicBezTo>
                <a:close/>
                <a:moveTo>
                  <a:pt x="1331542" y="954289"/>
                </a:moveTo>
                <a:cubicBezTo>
                  <a:pt x="1334753" y="953647"/>
                  <a:pt x="1332826" y="956858"/>
                  <a:pt x="1334432" y="957821"/>
                </a:cubicBezTo>
                <a:cubicBezTo>
                  <a:pt x="1334432" y="960390"/>
                  <a:pt x="1332184" y="959427"/>
                  <a:pt x="1331221" y="959748"/>
                </a:cubicBezTo>
                <a:cubicBezTo>
                  <a:pt x="1329936" y="960069"/>
                  <a:pt x="1328010" y="960069"/>
                  <a:pt x="1328331" y="957821"/>
                </a:cubicBezTo>
                <a:cubicBezTo>
                  <a:pt x="1328652" y="956216"/>
                  <a:pt x="1329936" y="954610"/>
                  <a:pt x="1331542" y="954289"/>
                </a:cubicBezTo>
                <a:close/>
                <a:moveTo>
                  <a:pt x="449306" y="936947"/>
                </a:moveTo>
                <a:cubicBezTo>
                  <a:pt x="448663" y="937268"/>
                  <a:pt x="448342" y="937589"/>
                  <a:pt x="447700" y="937910"/>
                </a:cubicBezTo>
                <a:cubicBezTo>
                  <a:pt x="446416" y="938874"/>
                  <a:pt x="444811" y="939516"/>
                  <a:pt x="443205" y="940479"/>
                </a:cubicBezTo>
                <a:cubicBezTo>
                  <a:pt x="444811" y="938553"/>
                  <a:pt x="447058" y="937589"/>
                  <a:pt x="449306" y="936947"/>
                </a:cubicBezTo>
                <a:close/>
                <a:moveTo>
                  <a:pt x="462153" y="930523"/>
                </a:moveTo>
                <a:cubicBezTo>
                  <a:pt x="453482" y="931487"/>
                  <a:pt x="446417" y="935341"/>
                  <a:pt x="439993" y="940480"/>
                </a:cubicBezTo>
                <a:cubicBezTo>
                  <a:pt x="437424" y="942406"/>
                  <a:pt x="437103" y="944654"/>
                  <a:pt x="441599" y="944976"/>
                </a:cubicBezTo>
                <a:cubicBezTo>
                  <a:pt x="447379" y="938552"/>
                  <a:pt x="455730" y="935983"/>
                  <a:pt x="462153" y="930523"/>
                </a:cubicBezTo>
                <a:close/>
                <a:moveTo>
                  <a:pt x="1729464" y="919283"/>
                </a:moveTo>
                <a:cubicBezTo>
                  <a:pt x="1730749" y="919604"/>
                  <a:pt x="1732033" y="919925"/>
                  <a:pt x="1732033" y="921852"/>
                </a:cubicBezTo>
                <a:cubicBezTo>
                  <a:pt x="1731712" y="923778"/>
                  <a:pt x="1730749" y="925063"/>
                  <a:pt x="1728822" y="925063"/>
                </a:cubicBezTo>
                <a:cubicBezTo>
                  <a:pt x="1726895" y="925063"/>
                  <a:pt x="1725610" y="923778"/>
                  <a:pt x="1725610" y="921852"/>
                </a:cubicBezTo>
                <a:cubicBezTo>
                  <a:pt x="1725610" y="919604"/>
                  <a:pt x="1727858" y="919604"/>
                  <a:pt x="1729464" y="919283"/>
                </a:cubicBezTo>
                <a:close/>
                <a:moveTo>
                  <a:pt x="1382608" y="911897"/>
                </a:moveTo>
                <a:cubicBezTo>
                  <a:pt x="1385498" y="911575"/>
                  <a:pt x="1387746" y="911575"/>
                  <a:pt x="1389352" y="914466"/>
                </a:cubicBezTo>
                <a:cubicBezTo>
                  <a:pt x="1390316" y="916393"/>
                  <a:pt x="1389673" y="917998"/>
                  <a:pt x="1388389" y="919283"/>
                </a:cubicBezTo>
                <a:cubicBezTo>
                  <a:pt x="1386141" y="921210"/>
                  <a:pt x="1383892" y="920246"/>
                  <a:pt x="1381965" y="918641"/>
                </a:cubicBezTo>
                <a:cubicBezTo>
                  <a:pt x="1378754" y="915750"/>
                  <a:pt x="1375542" y="917356"/>
                  <a:pt x="1372009" y="917998"/>
                </a:cubicBezTo>
                <a:cubicBezTo>
                  <a:pt x="1360126" y="920889"/>
                  <a:pt x="1348564" y="919604"/>
                  <a:pt x="1336681" y="918320"/>
                </a:cubicBezTo>
                <a:cubicBezTo>
                  <a:pt x="1334754" y="918320"/>
                  <a:pt x="1332827" y="917035"/>
                  <a:pt x="1331863" y="913823"/>
                </a:cubicBezTo>
                <a:cubicBezTo>
                  <a:pt x="1339893" y="912218"/>
                  <a:pt x="1346958" y="915750"/>
                  <a:pt x="1354666" y="915750"/>
                </a:cubicBezTo>
                <a:cubicBezTo>
                  <a:pt x="1364301" y="915429"/>
                  <a:pt x="1373294" y="913181"/>
                  <a:pt x="1382608" y="911897"/>
                </a:cubicBezTo>
                <a:close/>
                <a:moveTo>
                  <a:pt x="1207895" y="870145"/>
                </a:moveTo>
                <a:cubicBezTo>
                  <a:pt x="1217851" y="872393"/>
                  <a:pt x="1216888" y="878817"/>
                  <a:pt x="1218815" y="884598"/>
                </a:cubicBezTo>
                <a:cubicBezTo>
                  <a:pt x="1212392" y="882029"/>
                  <a:pt x="1213034" y="875605"/>
                  <a:pt x="1207895" y="870145"/>
                </a:cubicBezTo>
                <a:close/>
                <a:moveTo>
                  <a:pt x="1313558" y="814262"/>
                </a:moveTo>
                <a:cubicBezTo>
                  <a:pt x="1316448" y="814583"/>
                  <a:pt x="1319660" y="814905"/>
                  <a:pt x="1319017" y="818759"/>
                </a:cubicBezTo>
                <a:cubicBezTo>
                  <a:pt x="1318375" y="821649"/>
                  <a:pt x="1317090" y="824861"/>
                  <a:pt x="1313558" y="824861"/>
                </a:cubicBezTo>
                <a:cubicBezTo>
                  <a:pt x="1310346" y="824861"/>
                  <a:pt x="1308098" y="822613"/>
                  <a:pt x="1308419" y="819080"/>
                </a:cubicBezTo>
                <a:cubicBezTo>
                  <a:pt x="1308740" y="816510"/>
                  <a:pt x="1310667" y="813941"/>
                  <a:pt x="1313558" y="814262"/>
                </a:cubicBezTo>
                <a:close/>
                <a:moveTo>
                  <a:pt x="1286901" y="813299"/>
                </a:moveTo>
                <a:cubicBezTo>
                  <a:pt x="1293966" y="815226"/>
                  <a:pt x="1298141" y="822612"/>
                  <a:pt x="1299747" y="829036"/>
                </a:cubicBezTo>
                <a:cubicBezTo>
                  <a:pt x="1302638" y="839313"/>
                  <a:pt x="1303601" y="841561"/>
                  <a:pt x="1313558" y="838670"/>
                </a:cubicBezTo>
                <a:cubicBezTo>
                  <a:pt x="1323513" y="835780"/>
                  <a:pt x="1334112" y="841882"/>
                  <a:pt x="1343747" y="836101"/>
                </a:cubicBezTo>
                <a:cubicBezTo>
                  <a:pt x="1345353" y="835138"/>
                  <a:pt x="1347601" y="836743"/>
                  <a:pt x="1348243" y="839313"/>
                </a:cubicBezTo>
                <a:cubicBezTo>
                  <a:pt x="1348886" y="842203"/>
                  <a:pt x="1346637" y="843167"/>
                  <a:pt x="1344710" y="843488"/>
                </a:cubicBezTo>
                <a:cubicBezTo>
                  <a:pt x="1337966" y="844773"/>
                  <a:pt x="1330900" y="846057"/>
                  <a:pt x="1323834" y="846057"/>
                </a:cubicBezTo>
                <a:cubicBezTo>
                  <a:pt x="1306492" y="846378"/>
                  <a:pt x="1297499" y="857940"/>
                  <a:pt x="1301353" y="874962"/>
                </a:cubicBezTo>
                <a:cubicBezTo>
                  <a:pt x="1302638" y="881064"/>
                  <a:pt x="1303280" y="887166"/>
                  <a:pt x="1305528" y="892947"/>
                </a:cubicBezTo>
                <a:cubicBezTo>
                  <a:pt x="1308098" y="899691"/>
                  <a:pt x="1300390" y="906435"/>
                  <a:pt x="1291397" y="906435"/>
                </a:cubicBezTo>
                <a:cubicBezTo>
                  <a:pt x="1278551" y="906435"/>
                  <a:pt x="1265383" y="896480"/>
                  <a:pt x="1261850" y="883954"/>
                </a:cubicBezTo>
                <a:cubicBezTo>
                  <a:pt x="1259281" y="874641"/>
                  <a:pt x="1257033" y="865327"/>
                  <a:pt x="1252537" y="856655"/>
                </a:cubicBezTo>
                <a:cubicBezTo>
                  <a:pt x="1248040" y="848305"/>
                  <a:pt x="1256069" y="842846"/>
                  <a:pt x="1258638" y="835780"/>
                </a:cubicBezTo>
                <a:cubicBezTo>
                  <a:pt x="1259923" y="831926"/>
                  <a:pt x="1263135" y="829036"/>
                  <a:pt x="1264419" y="824861"/>
                </a:cubicBezTo>
                <a:cubicBezTo>
                  <a:pt x="1267631" y="813620"/>
                  <a:pt x="1279514" y="811050"/>
                  <a:pt x="1286901" y="813299"/>
                </a:cubicBezTo>
                <a:close/>
                <a:moveTo>
                  <a:pt x="950562" y="805831"/>
                </a:moveTo>
                <a:cubicBezTo>
                  <a:pt x="948796" y="806714"/>
                  <a:pt x="947110" y="808320"/>
                  <a:pt x="945825" y="810087"/>
                </a:cubicBezTo>
                <a:cubicBezTo>
                  <a:pt x="940044" y="814262"/>
                  <a:pt x="934905" y="819080"/>
                  <a:pt x="932015" y="826466"/>
                </a:cubicBezTo>
                <a:cubicBezTo>
                  <a:pt x="936832" y="825824"/>
                  <a:pt x="941329" y="825503"/>
                  <a:pt x="945504" y="824218"/>
                </a:cubicBezTo>
                <a:cubicBezTo>
                  <a:pt x="949679" y="822934"/>
                  <a:pt x="954496" y="821328"/>
                  <a:pt x="955138" y="815868"/>
                </a:cubicBezTo>
                <a:cubicBezTo>
                  <a:pt x="958350" y="812656"/>
                  <a:pt x="958350" y="807517"/>
                  <a:pt x="955781" y="805911"/>
                </a:cubicBezTo>
                <a:cubicBezTo>
                  <a:pt x="954176" y="804787"/>
                  <a:pt x="952328" y="804948"/>
                  <a:pt x="950562" y="805831"/>
                </a:cubicBezTo>
                <a:close/>
                <a:moveTo>
                  <a:pt x="939673" y="793727"/>
                </a:moveTo>
                <a:cubicBezTo>
                  <a:pt x="933440" y="792402"/>
                  <a:pt x="932899" y="795233"/>
                  <a:pt x="930731" y="806554"/>
                </a:cubicBezTo>
                <a:cubicBezTo>
                  <a:pt x="930409" y="807517"/>
                  <a:pt x="930088" y="808160"/>
                  <a:pt x="930088" y="809123"/>
                </a:cubicBezTo>
                <a:cubicBezTo>
                  <a:pt x="929767" y="810730"/>
                  <a:pt x="929446" y="812978"/>
                  <a:pt x="931373" y="813620"/>
                </a:cubicBezTo>
                <a:cubicBezTo>
                  <a:pt x="932657" y="813941"/>
                  <a:pt x="934585" y="813941"/>
                  <a:pt x="935548" y="812978"/>
                </a:cubicBezTo>
                <a:cubicBezTo>
                  <a:pt x="941650" y="806554"/>
                  <a:pt x="950001" y="803021"/>
                  <a:pt x="959956" y="797240"/>
                </a:cubicBezTo>
                <a:cubicBezTo>
                  <a:pt x="954176" y="796919"/>
                  <a:pt x="950643" y="797240"/>
                  <a:pt x="948074" y="796277"/>
                </a:cubicBezTo>
                <a:cubicBezTo>
                  <a:pt x="944461" y="795072"/>
                  <a:pt x="941750" y="794169"/>
                  <a:pt x="939673" y="793727"/>
                </a:cubicBezTo>
                <a:close/>
                <a:moveTo>
                  <a:pt x="1623802" y="786000"/>
                </a:moveTo>
                <a:cubicBezTo>
                  <a:pt x="1627013" y="786964"/>
                  <a:pt x="1630546" y="788248"/>
                  <a:pt x="1631189" y="792423"/>
                </a:cubicBezTo>
                <a:cubicBezTo>
                  <a:pt x="1631831" y="794671"/>
                  <a:pt x="1630225" y="794992"/>
                  <a:pt x="1628298" y="795314"/>
                </a:cubicBezTo>
                <a:cubicBezTo>
                  <a:pt x="1624765" y="794029"/>
                  <a:pt x="1621875" y="792102"/>
                  <a:pt x="1620911" y="788569"/>
                </a:cubicBezTo>
                <a:cubicBezTo>
                  <a:pt x="1620269" y="786321"/>
                  <a:pt x="1621875" y="785358"/>
                  <a:pt x="1623802" y="786000"/>
                </a:cubicBezTo>
                <a:close/>
                <a:moveTo>
                  <a:pt x="1664589" y="732687"/>
                </a:moveTo>
                <a:cubicBezTo>
                  <a:pt x="1667801" y="732687"/>
                  <a:pt x="1671655" y="734614"/>
                  <a:pt x="1671334" y="739110"/>
                </a:cubicBezTo>
                <a:cubicBezTo>
                  <a:pt x="1671012" y="744249"/>
                  <a:pt x="1667480" y="748745"/>
                  <a:pt x="1661699" y="748745"/>
                </a:cubicBezTo>
                <a:cubicBezTo>
                  <a:pt x="1657523" y="748745"/>
                  <a:pt x="1653027" y="746818"/>
                  <a:pt x="1653027" y="742001"/>
                </a:cubicBezTo>
                <a:cubicBezTo>
                  <a:pt x="1653027" y="735578"/>
                  <a:pt x="1657845" y="733008"/>
                  <a:pt x="1664589" y="732687"/>
                </a:cubicBezTo>
                <a:close/>
                <a:moveTo>
                  <a:pt x="1458683" y="732647"/>
                </a:moveTo>
                <a:cubicBezTo>
                  <a:pt x="1461774" y="731643"/>
                  <a:pt x="1464986" y="731563"/>
                  <a:pt x="1468679" y="733329"/>
                </a:cubicBezTo>
                <a:cubicBezTo>
                  <a:pt x="1462256" y="733650"/>
                  <a:pt x="1456796" y="738788"/>
                  <a:pt x="1449409" y="737503"/>
                </a:cubicBezTo>
                <a:cubicBezTo>
                  <a:pt x="1452621" y="735577"/>
                  <a:pt x="1455592" y="733650"/>
                  <a:pt x="1458683" y="732647"/>
                </a:cubicBezTo>
                <a:close/>
                <a:moveTo>
                  <a:pt x="1541262" y="731403"/>
                </a:moveTo>
                <a:cubicBezTo>
                  <a:pt x="1548649" y="735257"/>
                  <a:pt x="1558284" y="728512"/>
                  <a:pt x="1565350" y="737184"/>
                </a:cubicBezTo>
                <a:cubicBezTo>
                  <a:pt x="1564065" y="739110"/>
                  <a:pt x="1562138" y="740074"/>
                  <a:pt x="1559890" y="739110"/>
                </a:cubicBezTo>
                <a:cubicBezTo>
                  <a:pt x="1553467" y="737184"/>
                  <a:pt x="1547043" y="739110"/>
                  <a:pt x="1540941" y="739753"/>
                </a:cubicBezTo>
                <a:cubicBezTo>
                  <a:pt x="1538051" y="740074"/>
                  <a:pt x="1535802" y="739110"/>
                  <a:pt x="1534197" y="736541"/>
                </a:cubicBezTo>
                <a:cubicBezTo>
                  <a:pt x="1532912" y="734935"/>
                  <a:pt x="1533554" y="733330"/>
                  <a:pt x="1534839" y="731724"/>
                </a:cubicBezTo>
                <a:cubicBezTo>
                  <a:pt x="1536766" y="729797"/>
                  <a:pt x="1539335" y="730118"/>
                  <a:pt x="1541262" y="731403"/>
                </a:cubicBezTo>
                <a:close/>
                <a:moveTo>
                  <a:pt x="545657" y="725702"/>
                </a:moveTo>
                <a:cubicBezTo>
                  <a:pt x="550234" y="724337"/>
                  <a:pt x="555934" y="725943"/>
                  <a:pt x="562036" y="730761"/>
                </a:cubicBezTo>
                <a:cubicBezTo>
                  <a:pt x="553686" y="730761"/>
                  <a:pt x="547905" y="734936"/>
                  <a:pt x="542766" y="741359"/>
                </a:cubicBezTo>
                <a:cubicBezTo>
                  <a:pt x="537306" y="747782"/>
                  <a:pt x="530883" y="753563"/>
                  <a:pt x="524781" y="759023"/>
                </a:cubicBezTo>
                <a:cubicBezTo>
                  <a:pt x="523496" y="760308"/>
                  <a:pt x="522212" y="765125"/>
                  <a:pt x="519000" y="761271"/>
                </a:cubicBezTo>
                <a:cubicBezTo>
                  <a:pt x="516752" y="758381"/>
                  <a:pt x="514504" y="754206"/>
                  <a:pt x="518358" y="751957"/>
                </a:cubicBezTo>
                <a:cubicBezTo>
                  <a:pt x="523817" y="749067"/>
                  <a:pt x="527350" y="742002"/>
                  <a:pt x="534416" y="742323"/>
                </a:cubicBezTo>
                <a:cubicBezTo>
                  <a:pt x="537949" y="742323"/>
                  <a:pt x="536022" y="739753"/>
                  <a:pt x="536022" y="738469"/>
                </a:cubicBezTo>
                <a:cubicBezTo>
                  <a:pt x="537628" y="731403"/>
                  <a:pt x="541081" y="727067"/>
                  <a:pt x="545657" y="725702"/>
                </a:cubicBezTo>
                <a:close/>
                <a:moveTo>
                  <a:pt x="1134989" y="725621"/>
                </a:moveTo>
                <a:cubicBezTo>
                  <a:pt x="1133705" y="723052"/>
                  <a:pt x="1131135" y="724979"/>
                  <a:pt x="1129530" y="725942"/>
                </a:cubicBezTo>
                <a:cubicBezTo>
                  <a:pt x="1126318" y="727869"/>
                  <a:pt x="1123427" y="730438"/>
                  <a:pt x="1120537" y="732687"/>
                </a:cubicBezTo>
                <a:cubicBezTo>
                  <a:pt x="1118931" y="733972"/>
                  <a:pt x="1119252" y="735577"/>
                  <a:pt x="1120216" y="737183"/>
                </a:cubicBezTo>
                <a:cubicBezTo>
                  <a:pt x="1120858" y="738146"/>
                  <a:pt x="1121179" y="740074"/>
                  <a:pt x="1123427" y="739431"/>
                </a:cubicBezTo>
                <a:cubicBezTo>
                  <a:pt x="1125676" y="737504"/>
                  <a:pt x="1129530" y="736862"/>
                  <a:pt x="1129208" y="733008"/>
                </a:cubicBezTo>
                <a:cubicBezTo>
                  <a:pt x="1128887" y="730760"/>
                  <a:pt x="1129208" y="729796"/>
                  <a:pt x="1131457" y="729154"/>
                </a:cubicBezTo>
                <a:cubicBezTo>
                  <a:pt x="1133384" y="728833"/>
                  <a:pt x="1136274" y="728190"/>
                  <a:pt x="1134989" y="725621"/>
                </a:cubicBezTo>
                <a:close/>
                <a:moveTo>
                  <a:pt x="1148479" y="724978"/>
                </a:moveTo>
                <a:cubicBezTo>
                  <a:pt x="1144303" y="728832"/>
                  <a:pt x="1139165" y="731724"/>
                  <a:pt x="1135953" y="737183"/>
                </a:cubicBezTo>
                <a:cubicBezTo>
                  <a:pt x="1143983" y="740716"/>
                  <a:pt x="1145589" y="730439"/>
                  <a:pt x="1151691" y="730439"/>
                </a:cubicBezTo>
                <a:cubicBezTo>
                  <a:pt x="1153618" y="730439"/>
                  <a:pt x="1156829" y="729475"/>
                  <a:pt x="1155223" y="725942"/>
                </a:cubicBezTo>
                <a:cubicBezTo>
                  <a:pt x="1153618" y="722409"/>
                  <a:pt x="1150085" y="723373"/>
                  <a:pt x="1148479" y="724978"/>
                </a:cubicBezTo>
                <a:close/>
                <a:moveTo>
                  <a:pt x="583955" y="723012"/>
                </a:moveTo>
                <a:cubicBezTo>
                  <a:pt x="585320" y="722571"/>
                  <a:pt x="586604" y="722892"/>
                  <a:pt x="587407" y="726264"/>
                </a:cubicBezTo>
                <a:cubicBezTo>
                  <a:pt x="588692" y="731724"/>
                  <a:pt x="586443" y="734936"/>
                  <a:pt x="582911" y="737184"/>
                </a:cubicBezTo>
                <a:cubicBezTo>
                  <a:pt x="578415" y="740075"/>
                  <a:pt x="565568" y="735578"/>
                  <a:pt x="561714" y="731082"/>
                </a:cubicBezTo>
                <a:cubicBezTo>
                  <a:pt x="568780" y="731403"/>
                  <a:pt x="571991" y="721768"/>
                  <a:pt x="580020" y="724337"/>
                </a:cubicBezTo>
                <a:cubicBezTo>
                  <a:pt x="581144" y="724658"/>
                  <a:pt x="582590" y="723454"/>
                  <a:pt x="583955" y="723012"/>
                </a:cubicBezTo>
                <a:close/>
                <a:moveTo>
                  <a:pt x="1351776" y="702819"/>
                </a:moveTo>
                <a:cubicBezTo>
                  <a:pt x="1356272" y="704104"/>
                  <a:pt x="1359163" y="707315"/>
                  <a:pt x="1362696" y="711811"/>
                </a:cubicBezTo>
                <a:cubicBezTo>
                  <a:pt x="1357557" y="709885"/>
                  <a:pt x="1354024" y="708279"/>
                  <a:pt x="1350170" y="706994"/>
                </a:cubicBezTo>
                <a:cubicBezTo>
                  <a:pt x="1348564" y="706352"/>
                  <a:pt x="1347601" y="705067"/>
                  <a:pt x="1347922" y="703783"/>
                </a:cubicBezTo>
                <a:cubicBezTo>
                  <a:pt x="1348564" y="702177"/>
                  <a:pt x="1350170" y="702498"/>
                  <a:pt x="1351776" y="702819"/>
                </a:cubicBezTo>
                <a:close/>
                <a:moveTo>
                  <a:pt x="1070114" y="699929"/>
                </a:moveTo>
                <a:cubicBezTo>
                  <a:pt x="1073004" y="702498"/>
                  <a:pt x="1071078" y="706031"/>
                  <a:pt x="1070757" y="709242"/>
                </a:cubicBezTo>
                <a:cubicBezTo>
                  <a:pt x="1069472" y="706031"/>
                  <a:pt x="1064656" y="705067"/>
                  <a:pt x="1066261" y="700892"/>
                </a:cubicBezTo>
                <a:cubicBezTo>
                  <a:pt x="1066582" y="700250"/>
                  <a:pt x="1069472" y="699286"/>
                  <a:pt x="1070114" y="699929"/>
                </a:cubicBezTo>
                <a:close/>
                <a:moveTo>
                  <a:pt x="1132421" y="681622"/>
                </a:moveTo>
                <a:cubicBezTo>
                  <a:pt x="1128566" y="682585"/>
                  <a:pt x="1127924" y="685476"/>
                  <a:pt x="1126960" y="689651"/>
                </a:cubicBezTo>
                <a:cubicBezTo>
                  <a:pt x="1131135" y="688366"/>
                  <a:pt x="1134026" y="687081"/>
                  <a:pt x="1134669" y="683549"/>
                </a:cubicBezTo>
                <a:cubicBezTo>
                  <a:pt x="1134990" y="682264"/>
                  <a:pt x="1133384" y="681300"/>
                  <a:pt x="1132421" y="681622"/>
                </a:cubicBezTo>
                <a:close/>
                <a:moveTo>
                  <a:pt x="1169033" y="657213"/>
                </a:moveTo>
                <a:cubicBezTo>
                  <a:pt x="1165500" y="659140"/>
                  <a:pt x="1160683" y="661709"/>
                  <a:pt x="1160683" y="665563"/>
                </a:cubicBezTo>
                <a:cubicBezTo>
                  <a:pt x="1161003" y="674555"/>
                  <a:pt x="1154901" y="679694"/>
                  <a:pt x="1148799" y="686439"/>
                </a:cubicBezTo>
                <a:cubicBezTo>
                  <a:pt x="1156186" y="685797"/>
                  <a:pt x="1160361" y="682906"/>
                  <a:pt x="1164857" y="680015"/>
                </a:cubicBezTo>
                <a:cubicBezTo>
                  <a:pt x="1169996" y="676483"/>
                  <a:pt x="1170960" y="670059"/>
                  <a:pt x="1175777" y="666527"/>
                </a:cubicBezTo>
                <a:cubicBezTo>
                  <a:pt x="1177383" y="665242"/>
                  <a:pt x="1180595" y="664279"/>
                  <a:pt x="1178346" y="661709"/>
                </a:cubicBezTo>
                <a:cubicBezTo>
                  <a:pt x="1176099" y="658819"/>
                  <a:pt x="1173529" y="654965"/>
                  <a:pt x="1169033" y="657213"/>
                </a:cubicBezTo>
                <a:close/>
                <a:moveTo>
                  <a:pt x="1192675" y="651283"/>
                </a:moveTo>
                <a:lnTo>
                  <a:pt x="1190593" y="658956"/>
                </a:lnTo>
                <a:lnTo>
                  <a:pt x="1191194" y="658217"/>
                </a:lnTo>
                <a:close/>
                <a:moveTo>
                  <a:pt x="1375863" y="650791"/>
                </a:moveTo>
                <a:cubicBezTo>
                  <a:pt x="1380359" y="649185"/>
                  <a:pt x="1382286" y="652397"/>
                  <a:pt x="1384214" y="655608"/>
                </a:cubicBezTo>
                <a:cubicBezTo>
                  <a:pt x="1387425" y="661068"/>
                  <a:pt x="1389673" y="668776"/>
                  <a:pt x="1394490" y="671667"/>
                </a:cubicBezTo>
                <a:cubicBezTo>
                  <a:pt x="1401556" y="675842"/>
                  <a:pt x="1402841" y="678732"/>
                  <a:pt x="1398666" y="685155"/>
                </a:cubicBezTo>
                <a:cubicBezTo>
                  <a:pt x="1407337" y="689652"/>
                  <a:pt x="1402199" y="702177"/>
                  <a:pt x="1412475" y="706352"/>
                </a:cubicBezTo>
                <a:cubicBezTo>
                  <a:pt x="1419862" y="709564"/>
                  <a:pt x="1423074" y="718235"/>
                  <a:pt x="1423395" y="725301"/>
                </a:cubicBezTo>
                <a:cubicBezTo>
                  <a:pt x="1423716" y="733972"/>
                  <a:pt x="1426928" y="733330"/>
                  <a:pt x="1432709" y="731403"/>
                </a:cubicBezTo>
                <a:cubicBezTo>
                  <a:pt x="1433351" y="731403"/>
                  <a:pt x="1434636" y="731403"/>
                  <a:pt x="1436241" y="731403"/>
                </a:cubicBezTo>
                <a:cubicBezTo>
                  <a:pt x="1425643" y="737184"/>
                  <a:pt x="1425001" y="739432"/>
                  <a:pt x="1431103" y="749388"/>
                </a:cubicBezTo>
                <a:cubicBezTo>
                  <a:pt x="1438811" y="761914"/>
                  <a:pt x="1438489" y="774439"/>
                  <a:pt x="1428855" y="785680"/>
                </a:cubicBezTo>
                <a:cubicBezTo>
                  <a:pt x="1416330" y="800453"/>
                  <a:pt x="1417614" y="816190"/>
                  <a:pt x="1423074" y="832890"/>
                </a:cubicBezTo>
                <a:cubicBezTo>
                  <a:pt x="1424358" y="837387"/>
                  <a:pt x="1426606" y="841562"/>
                  <a:pt x="1428855" y="845737"/>
                </a:cubicBezTo>
                <a:cubicBezTo>
                  <a:pt x="1430782" y="849591"/>
                  <a:pt x="1433030" y="854409"/>
                  <a:pt x="1429818" y="856978"/>
                </a:cubicBezTo>
                <a:cubicBezTo>
                  <a:pt x="1425964" y="860189"/>
                  <a:pt x="1421147" y="862437"/>
                  <a:pt x="1414402" y="859868"/>
                </a:cubicBezTo>
                <a:cubicBezTo>
                  <a:pt x="1403162" y="855372"/>
                  <a:pt x="1398344" y="847022"/>
                  <a:pt x="1395133" y="836744"/>
                </a:cubicBezTo>
                <a:cubicBezTo>
                  <a:pt x="1395133" y="836423"/>
                  <a:pt x="1395133" y="836102"/>
                  <a:pt x="1394812" y="835781"/>
                </a:cubicBezTo>
                <a:cubicBezTo>
                  <a:pt x="1385177" y="822292"/>
                  <a:pt x="1386783" y="807840"/>
                  <a:pt x="1389994" y="793066"/>
                </a:cubicBezTo>
                <a:cubicBezTo>
                  <a:pt x="1394169" y="773796"/>
                  <a:pt x="1389994" y="755169"/>
                  <a:pt x="1386462" y="736542"/>
                </a:cubicBezTo>
                <a:cubicBezTo>
                  <a:pt x="1384214" y="724659"/>
                  <a:pt x="1379075" y="713418"/>
                  <a:pt x="1377148" y="702177"/>
                </a:cubicBezTo>
                <a:cubicBezTo>
                  <a:pt x="1374579" y="688367"/>
                  <a:pt x="1370404" y="674557"/>
                  <a:pt x="1369761" y="660105"/>
                </a:cubicBezTo>
                <a:cubicBezTo>
                  <a:pt x="1369761" y="656251"/>
                  <a:pt x="1371367" y="652076"/>
                  <a:pt x="1375863" y="650791"/>
                </a:cubicBezTo>
                <a:close/>
                <a:moveTo>
                  <a:pt x="1350171" y="650469"/>
                </a:moveTo>
                <a:cubicBezTo>
                  <a:pt x="1341178" y="652396"/>
                  <a:pt x="1339572" y="659783"/>
                  <a:pt x="1335397" y="665242"/>
                </a:cubicBezTo>
                <a:lnTo>
                  <a:pt x="1335107" y="665533"/>
                </a:lnTo>
                <a:lnTo>
                  <a:pt x="1336320" y="676524"/>
                </a:lnTo>
                <a:cubicBezTo>
                  <a:pt x="1337484" y="679856"/>
                  <a:pt x="1340053" y="682425"/>
                  <a:pt x="1345995" y="683228"/>
                </a:cubicBezTo>
                <a:cubicBezTo>
                  <a:pt x="1337003" y="688046"/>
                  <a:pt x="1332827" y="685798"/>
                  <a:pt x="1333148" y="676805"/>
                </a:cubicBezTo>
                <a:cubicBezTo>
                  <a:pt x="1333148" y="673593"/>
                  <a:pt x="1333469" y="670382"/>
                  <a:pt x="1333469" y="667170"/>
                </a:cubicBezTo>
                <a:lnTo>
                  <a:pt x="1333470" y="667169"/>
                </a:lnTo>
                <a:lnTo>
                  <a:pt x="1329014" y="661148"/>
                </a:lnTo>
                <a:cubicBezTo>
                  <a:pt x="1328412" y="658819"/>
                  <a:pt x="1328814" y="656089"/>
                  <a:pt x="1330580" y="652717"/>
                </a:cubicBezTo>
                <a:cubicBezTo>
                  <a:pt x="1332507" y="659140"/>
                  <a:pt x="1334434" y="659783"/>
                  <a:pt x="1337967" y="654323"/>
                </a:cubicBezTo>
                <a:cubicBezTo>
                  <a:pt x="1340215" y="651111"/>
                  <a:pt x="1343748" y="648221"/>
                  <a:pt x="1350171" y="650469"/>
                </a:cubicBezTo>
                <a:close/>
                <a:moveTo>
                  <a:pt x="1195694" y="642980"/>
                </a:moveTo>
                <a:lnTo>
                  <a:pt x="1194689" y="643703"/>
                </a:lnTo>
                <a:lnTo>
                  <a:pt x="1194727" y="643725"/>
                </a:lnTo>
                <a:lnTo>
                  <a:pt x="1194619" y="644120"/>
                </a:lnTo>
                <a:close/>
                <a:moveTo>
                  <a:pt x="1276696" y="639377"/>
                </a:moveTo>
                <a:lnTo>
                  <a:pt x="1276840" y="639514"/>
                </a:lnTo>
                <a:lnTo>
                  <a:pt x="1276873" y="639423"/>
                </a:lnTo>
                <a:close/>
                <a:moveTo>
                  <a:pt x="1488270" y="612251"/>
                </a:moveTo>
                <a:cubicBezTo>
                  <a:pt x="1492767" y="612251"/>
                  <a:pt x="1496942" y="612572"/>
                  <a:pt x="1500475" y="614820"/>
                </a:cubicBezTo>
                <a:cubicBezTo>
                  <a:pt x="1496300" y="616104"/>
                  <a:pt x="1496300" y="616104"/>
                  <a:pt x="1488270" y="612251"/>
                </a:cubicBezTo>
                <a:close/>
                <a:moveTo>
                  <a:pt x="1479920" y="603579"/>
                </a:moveTo>
                <a:cubicBezTo>
                  <a:pt x="1481205" y="602937"/>
                  <a:pt x="1483132" y="602937"/>
                  <a:pt x="1483774" y="604543"/>
                </a:cubicBezTo>
                <a:cubicBezTo>
                  <a:pt x="1484737" y="606791"/>
                  <a:pt x="1480883" y="610003"/>
                  <a:pt x="1484737" y="612251"/>
                </a:cubicBezTo>
                <a:cubicBezTo>
                  <a:pt x="1485059" y="612572"/>
                  <a:pt x="1482810" y="613214"/>
                  <a:pt x="1481847" y="612893"/>
                </a:cubicBezTo>
                <a:cubicBezTo>
                  <a:pt x="1472212" y="608718"/>
                  <a:pt x="1464504" y="612251"/>
                  <a:pt x="1456796" y="617390"/>
                </a:cubicBezTo>
                <a:cubicBezTo>
                  <a:pt x="1455512" y="618353"/>
                  <a:pt x="1453585" y="618353"/>
                  <a:pt x="1450694" y="616426"/>
                </a:cubicBezTo>
                <a:cubicBezTo>
                  <a:pt x="1460329" y="610324"/>
                  <a:pt x="1470285" y="607433"/>
                  <a:pt x="1479920" y="603579"/>
                </a:cubicBezTo>
                <a:close/>
                <a:moveTo>
                  <a:pt x="1216566" y="577887"/>
                </a:moveTo>
                <a:cubicBezTo>
                  <a:pt x="1218172" y="577887"/>
                  <a:pt x="1219457" y="579172"/>
                  <a:pt x="1218814" y="580777"/>
                </a:cubicBezTo>
                <a:cubicBezTo>
                  <a:pt x="1218493" y="583025"/>
                  <a:pt x="1216887" y="584631"/>
                  <a:pt x="1214960" y="585595"/>
                </a:cubicBezTo>
                <a:cubicBezTo>
                  <a:pt x="1213034" y="584952"/>
                  <a:pt x="1212391" y="583668"/>
                  <a:pt x="1212391" y="582383"/>
                </a:cubicBezTo>
                <a:cubicBezTo>
                  <a:pt x="1212391" y="579814"/>
                  <a:pt x="1213676" y="577887"/>
                  <a:pt x="1216566" y="577887"/>
                </a:cubicBezTo>
                <a:close/>
                <a:moveTo>
                  <a:pt x="1081678" y="569536"/>
                </a:moveTo>
                <a:cubicBezTo>
                  <a:pt x="1083605" y="569215"/>
                  <a:pt x="1084247" y="571784"/>
                  <a:pt x="1084889" y="573711"/>
                </a:cubicBezTo>
                <a:cubicBezTo>
                  <a:pt x="1085210" y="576281"/>
                  <a:pt x="1083605" y="577565"/>
                  <a:pt x="1081678" y="577886"/>
                </a:cubicBezTo>
                <a:cubicBezTo>
                  <a:pt x="1079109" y="578207"/>
                  <a:pt x="1078145" y="576602"/>
                  <a:pt x="1077824" y="574354"/>
                </a:cubicBezTo>
                <a:cubicBezTo>
                  <a:pt x="1077503" y="571463"/>
                  <a:pt x="1079109" y="569858"/>
                  <a:pt x="1081678" y="569536"/>
                </a:cubicBezTo>
                <a:close/>
                <a:moveTo>
                  <a:pt x="1416651" y="567288"/>
                </a:moveTo>
                <a:cubicBezTo>
                  <a:pt x="1412476" y="565682"/>
                  <a:pt x="1408622" y="567288"/>
                  <a:pt x="1404768" y="569215"/>
                </a:cubicBezTo>
                <a:cubicBezTo>
                  <a:pt x="1389031" y="577565"/>
                  <a:pt x="1372010" y="583025"/>
                  <a:pt x="1354988" y="585273"/>
                </a:cubicBezTo>
                <a:cubicBezTo>
                  <a:pt x="1338288" y="587521"/>
                  <a:pt x="1320945" y="587521"/>
                  <a:pt x="1303923" y="586557"/>
                </a:cubicBezTo>
                <a:cubicBezTo>
                  <a:pt x="1297500" y="586236"/>
                  <a:pt x="1291398" y="583988"/>
                  <a:pt x="1287222" y="580776"/>
                </a:cubicBezTo>
                <a:cubicBezTo>
                  <a:pt x="1292201" y="583346"/>
                  <a:pt x="1296055" y="586878"/>
                  <a:pt x="1298624" y="591294"/>
                </a:cubicBezTo>
                <a:lnTo>
                  <a:pt x="1301965" y="605601"/>
                </a:lnTo>
                <a:lnTo>
                  <a:pt x="1301996" y="605506"/>
                </a:lnTo>
                <a:lnTo>
                  <a:pt x="1327989" y="617406"/>
                </a:lnTo>
                <a:lnTo>
                  <a:pt x="1328010" y="617389"/>
                </a:lnTo>
                <a:cubicBezTo>
                  <a:pt x="1345674" y="614177"/>
                  <a:pt x="1363659" y="613214"/>
                  <a:pt x="1381644" y="611929"/>
                </a:cubicBezTo>
                <a:cubicBezTo>
                  <a:pt x="1383893" y="611608"/>
                  <a:pt x="1386462" y="612250"/>
                  <a:pt x="1388710" y="612893"/>
                </a:cubicBezTo>
                <a:cubicBezTo>
                  <a:pt x="1393206" y="614177"/>
                  <a:pt x="1396418" y="613856"/>
                  <a:pt x="1398987" y="609039"/>
                </a:cubicBezTo>
                <a:cubicBezTo>
                  <a:pt x="1400593" y="606148"/>
                  <a:pt x="1403484" y="603900"/>
                  <a:pt x="1407017" y="604542"/>
                </a:cubicBezTo>
                <a:cubicBezTo>
                  <a:pt x="1410871" y="605506"/>
                  <a:pt x="1410228" y="608718"/>
                  <a:pt x="1409265" y="611929"/>
                </a:cubicBezTo>
                <a:cubicBezTo>
                  <a:pt x="1408944" y="613535"/>
                  <a:pt x="1408944" y="614820"/>
                  <a:pt x="1410549" y="615462"/>
                </a:cubicBezTo>
                <a:cubicBezTo>
                  <a:pt x="1412798" y="616104"/>
                  <a:pt x="1415367" y="615141"/>
                  <a:pt x="1415688" y="613214"/>
                </a:cubicBezTo>
                <a:cubicBezTo>
                  <a:pt x="1417615" y="605827"/>
                  <a:pt x="1421469" y="599083"/>
                  <a:pt x="1425002" y="592660"/>
                </a:cubicBezTo>
                <a:cubicBezTo>
                  <a:pt x="1426607" y="589769"/>
                  <a:pt x="1423717" y="587200"/>
                  <a:pt x="1421790" y="585273"/>
                </a:cubicBezTo>
                <a:cubicBezTo>
                  <a:pt x="1419542" y="582703"/>
                  <a:pt x="1417294" y="579813"/>
                  <a:pt x="1420505" y="576922"/>
                </a:cubicBezTo>
                <a:cubicBezTo>
                  <a:pt x="1426607" y="570499"/>
                  <a:pt x="1420505" y="568894"/>
                  <a:pt x="1416651" y="567288"/>
                </a:cubicBezTo>
                <a:close/>
                <a:moveTo>
                  <a:pt x="1430783" y="559901"/>
                </a:moveTo>
                <a:lnTo>
                  <a:pt x="1431104" y="560222"/>
                </a:lnTo>
                <a:lnTo>
                  <a:pt x="1430839" y="560208"/>
                </a:lnTo>
                <a:close/>
                <a:moveTo>
                  <a:pt x="1096451" y="534851"/>
                </a:moveTo>
                <a:cubicBezTo>
                  <a:pt x="1098699" y="535172"/>
                  <a:pt x="1100305" y="536456"/>
                  <a:pt x="1100305" y="538704"/>
                </a:cubicBezTo>
                <a:cubicBezTo>
                  <a:pt x="1099662" y="540631"/>
                  <a:pt x="1098699" y="541916"/>
                  <a:pt x="1096451" y="541595"/>
                </a:cubicBezTo>
                <a:cubicBezTo>
                  <a:pt x="1093882" y="541274"/>
                  <a:pt x="1093239" y="539025"/>
                  <a:pt x="1093239" y="537099"/>
                </a:cubicBezTo>
                <a:cubicBezTo>
                  <a:pt x="1093239" y="535493"/>
                  <a:pt x="1094524" y="534529"/>
                  <a:pt x="1096451" y="534851"/>
                </a:cubicBezTo>
                <a:close/>
                <a:moveTo>
                  <a:pt x="1406052" y="532281"/>
                </a:moveTo>
                <a:cubicBezTo>
                  <a:pt x="1408942" y="533566"/>
                  <a:pt x="1412475" y="534208"/>
                  <a:pt x="1412797" y="538062"/>
                </a:cubicBezTo>
                <a:cubicBezTo>
                  <a:pt x="1412797" y="538704"/>
                  <a:pt x="1411512" y="539668"/>
                  <a:pt x="1411191" y="539668"/>
                </a:cubicBezTo>
                <a:cubicBezTo>
                  <a:pt x="1407979" y="538704"/>
                  <a:pt x="1407979" y="534850"/>
                  <a:pt x="1406052" y="532281"/>
                </a:cubicBezTo>
                <a:close/>
                <a:moveTo>
                  <a:pt x="1601320" y="529069"/>
                </a:moveTo>
                <a:cubicBezTo>
                  <a:pt x="1604532" y="528106"/>
                  <a:pt x="1608707" y="526500"/>
                  <a:pt x="1610313" y="529712"/>
                </a:cubicBezTo>
                <a:cubicBezTo>
                  <a:pt x="1612240" y="533245"/>
                  <a:pt x="1607743" y="535814"/>
                  <a:pt x="1605174" y="537741"/>
                </a:cubicBezTo>
                <a:cubicBezTo>
                  <a:pt x="1602283" y="539989"/>
                  <a:pt x="1596503" y="538383"/>
                  <a:pt x="1596824" y="544485"/>
                </a:cubicBezTo>
                <a:cubicBezTo>
                  <a:pt x="1596824" y="544806"/>
                  <a:pt x="1594897" y="545127"/>
                  <a:pt x="1594575" y="545127"/>
                </a:cubicBezTo>
                <a:cubicBezTo>
                  <a:pt x="1587189" y="536777"/>
                  <a:pt x="1581408" y="546412"/>
                  <a:pt x="1574984" y="547054"/>
                </a:cubicBezTo>
                <a:cubicBezTo>
                  <a:pt x="1567598" y="547697"/>
                  <a:pt x="1560532" y="551551"/>
                  <a:pt x="1553145" y="554441"/>
                </a:cubicBezTo>
                <a:cubicBezTo>
                  <a:pt x="1564386" y="546091"/>
                  <a:pt x="1575627" y="538383"/>
                  <a:pt x="1589437" y="535814"/>
                </a:cubicBezTo>
                <a:cubicBezTo>
                  <a:pt x="1592006" y="535171"/>
                  <a:pt x="1594575" y="534850"/>
                  <a:pt x="1596181" y="532602"/>
                </a:cubicBezTo>
                <a:cubicBezTo>
                  <a:pt x="1597466" y="530996"/>
                  <a:pt x="1599072" y="529712"/>
                  <a:pt x="1601320" y="529069"/>
                </a:cubicBezTo>
                <a:close/>
                <a:moveTo>
                  <a:pt x="418154" y="508194"/>
                </a:moveTo>
                <a:cubicBezTo>
                  <a:pt x="425219" y="514617"/>
                  <a:pt x="424577" y="522325"/>
                  <a:pt x="427467" y="528106"/>
                </a:cubicBezTo>
                <a:cubicBezTo>
                  <a:pt x="436781" y="547376"/>
                  <a:pt x="442883" y="567609"/>
                  <a:pt x="450591" y="587521"/>
                </a:cubicBezTo>
                <a:cubicBezTo>
                  <a:pt x="457978" y="606470"/>
                  <a:pt x="464401" y="625740"/>
                  <a:pt x="470182" y="645331"/>
                </a:cubicBezTo>
                <a:cubicBezTo>
                  <a:pt x="475642" y="663316"/>
                  <a:pt x="482707" y="680980"/>
                  <a:pt x="489130" y="698965"/>
                </a:cubicBezTo>
                <a:lnTo>
                  <a:pt x="501590" y="732511"/>
                </a:lnTo>
                <a:lnTo>
                  <a:pt x="501656" y="732366"/>
                </a:lnTo>
                <a:cubicBezTo>
                  <a:pt x="507758" y="743285"/>
                  <a:pt x="510006" y="755811"/>
                  <a:pt x="519320" y="765445"/>
                </a:cubicBezTo>
                <a:cubicBezTo>
                  <a:pt x="522211" y="768336"/>
                  <a:pt x="524138" y="773796"/>
                  <a:pt x="525744" y="778613"/>
                </a:cubicBezTo>
                <a:cubicBezTo>
                  <a:pt x="527349" y="783109"/>
                  <a:pt x="530882" y="783751"/>
                  <a:pt x="534094" y="781503"/>
                </a:cubicBezTo>
                <a:cubicBezTo>
                  <a:pt x="537948" y="778934"/>
                  <a:pt x="542445" y="777650"/>
                  <a:pt x="546298" y="777971"/>
                </a:cubicBezTo>
                <a:cubicBezTo>
                  <a:pt x="554969" y="778613"/>
                  <a:pt x="557539" y="768336"/>
                  <a:pt x="565568" y="768015"/>
                </a:cubicBezTo>
                <a:cubicBezTo>
                  <a:pt x="566531" y="768015"/>
                  <a:pt x="566531" y="764803"/>
                  <a:pt x="565568" y="763197"/>
                </a:cubicBezTo>
                <a:cubicBezTo>
                  <a:pt x="562677" y="757417"/>
                  <a:pt x="569101" y="759343"/>
                  <a:pt x="570385" y="757095"/>
                </a:cubicBezTo>
                <a:cubicBezTo>
                  <a:pt x="572634" y="753241"/>
                  <a:pt x="572955" y="757417"/>
                  <a:pt x="573597" y="758059"/>
                </a:cubicBezTo>
                <a:cubicBezTo>
                  <a:pt x="575846" y="760628"/>
                  <a:pt x="578094" y="759985"/>
                  <a:pt x="580663" y="758380"/>
                </a:cubicBezTo>
                <a:cubicBezTo>
                  <a:pt x="584838" y="755811"/>
                  <a:pt x="586765" y="750350"/>
                  <a:pt x="592224" y="749387"/>
                </a:cubicBezTo>
                <a:cubicBezTo>
                  <a:pt x="593830" y="749066"/>
                  <a:pt x="594794" y="746818"/>
                  <a:pt x="593509" y="744891"/>
                </a:cubicBezTo>
                <a:cubicBezTo>
                  <a:pt x="590619" y="739752"/>
                  <a:pt x="593830" y="736220"/>
                  <a:pt x="597042" y="731402"/>
                </a:cubicBezTo>
                <a:cubicBezTo>
                  <a:pt x="599932" y="743606"/>
                  <a:pt x="609888" y="738789"/>
                  <a:pt x="616633" y="740716"/>
                </a:cubicBezTo>
                <a:cubicBezTo>
                  <a:pt x="618560" y="744570"/>
                  <a:pt x="612136" y="745854"/>
                  <a:pt x="615027" y="748745"/>
                </a:cubicBezTo>
                <a:cubicBezTo>
                  <a:pt x="617918" y="751635"/>
                  <a:pt x="621772" y="756774"/>
                  <a:pt x="625947" y="749708"/>
                </a:cubicBezTo>
                <a:cubicBezTo>
                  <a:pt x="628516" y="745533"/>
                  <a:pt x="631406" y="743606"/>
                  <a:pt x="637509" y="743285"/>
                </a:cubicBezTo>
                <a:cubicBezTo>
                  <a:pt x="644253" y="742642"/>
                  <a:pt x="651640" y="739110"/>
                  <a:pt x="656136" y="732687"/>
                </a:cubicBezTo>
                <a:cubicBezTo>
                  <a:pt x="658705" y="728833"/>
                  <a:pt x="662881" y="727227"/>
                  <a:pt x="665771" y="730760"/>
                </a:cubicBezTo>
                <a:cubicBezTo>
                  <a:pt x="668019" y="733329"/>
                  <a:pt x="668019" y="736862"/>
                  <a:pt x="662881" y="739431"/>
                </a:cubicBezTo>
                <a:cubicBezTo>
                  <a:pt x="658384" y="742000"/>
                  <a:pt x="655815" y="747781"/>
                  <a:pt x="653567" y="752920"/>
                </a:cubicBezTo>
                <a:cubicBezTo>
                  <a:pt x="648428" y="763519"/>
                  <a:pt x="636867" y="768657"/>
                  <a:pt x="631085" y="778934"/>
                </a:cubicBezTo>
                <a:cubicBezTo>
                  <a:pt x="629158" y="782467"/>
                  <a:pt x="625626" y="786321"/>
                  <a:pt x="627874" y="789854"/>
                </a:cubicBezTo>
                <a:cubicBezTo>
                  <a:pt x="630764" y="794350"/>
                  <a:pt x="632370" y="801094"/>
                  <a:pt x="641041" y="800131"/>
                </a:cubicBezTo>
                <a:cubicBezTo>
                  <a:pt x="653567" y="798525"/>
                  <a:pt x="665450" y="803663"/>
                  <a:pt x="677654" y="805912"/>
                </a:cubicBezTo>
                <a:cubicBezTo>
                  <a:pt x="679902" y="806554"/>
                  <a:pt x="681508" y="806875"/>
                  <a:pt x="683114" y="804627"/>
                </a:cubicBezTo>
                <a:cubicBezTo>
                  <a:pt x="684077" y="803343"/>
                  <a:pt x="685683" y="802379"/>
                  <a:pt x="686325" y="800773"/>
                </a:cubicBezTo>
                <a:cubicBezTo>
                  <a:pt x="688895" y="795313"/>
                  <a:pt x="690821" y="787927"/>
                  <a:pt x="687289" y="784073"/>
                </a:cubicBezTo>
                <a:cubicBezTo>
                  <a:pt x="683756" y="780219"/>
                  <a:pt x="677011" y="783109"/>
                  <a:pt x="671873" y="785679"/>
                </a:cubicBezTo>
                <a:cubicBezTo>
                  <a:pt x="670267" y="786642"/>
                  <a:pt x="669303" y="789533"/>
                  <a:pt x="666735" y="787285"/>
                </a:cubicBezTo>
                <a:cubicBezTo>
                  <a:pt x="665129" y="785679"/>
                  <a:pt x="666092" y="783751"/>
                  <a:pt x="666092" y="782146"/>
                </a:cubicBezTo>
                <a:cubicBezTo>
                  <a:pt x="666092" y="779255"/>
                  <a:pt x="668341" y="777329"/>
                  <a:pt x="670588" y="777650"/>
                </a:cubicBezTo>
                <a:cubicBezTo>
                  <a:pt x="684077" y="779577"/>
                  <a:pt x="688253" y="770263"/>
                  <a:pt x="692106" y="760307"/>
                </a:cubicBezTo>
                <a:cubicBezTo>
                  <a:pt x="696281" y="749066"/>
                  <a:pt x="698208" y="737826"/>
                  <a:pt x="695960" y="725300"/>
                </a:cubicBezTo>
                <a:cubicBezTo>
                  <a:pt x="693069" y="708921"/>
                  <a:pt x="698851" y="694148"/>
                  <a:pt x="708486" y="680979"/>
                </a:cubicBezTo>
                <a:cubicBezTo>
                  <a:pt x="713946" y="673593"/>
                  <a:pt x="731931" y="672629"/>
                  <a:pt x="739317" y="678089"/>
                </a:cubicBezTo>
                <a:cubicBezTo>
                  <a:pt x="752485" y="688045"/>
                  <a:pt x="766295" y="696074"/>
                  <a:pt x="784280" y="693505"/>
                </a:cubicBezTo>
                <a:cubicBezTo>
                  <a:pt x="790383" y="692542"/>
                  <a:pt x="797127" y="694790"/>
                  <a:pt x="803550" y="697359"/>
                </a:cubicBezTo>
                <a:cubicBezTo>
                  <a:pt x="809331" y="699928"/>
                  <a:pt x="816075" y="697038"/>
                  <a:pt x="822499" y="698644"/>
                </a:cubicBezTo>
                <a:cubicBezTo>
                  <a:pt x="830528" y="700892"/>
                  <a:pt x="838878" y="700892"/>
                  <a:pt x="846907" y="706352"/>
                </a:cubicBezTo>
                <a:cubicBezTo>
                  <a:pt x="846265" y="696074"/>
                  <a:pt x="845944" y="686760"/>
                  <a:pt x="842090" y="678089"/>
                </a:cubicBezTo>
                <a:cubicBezTo>
                  <a:pt x="837914" y="668775"/>
                  <a:pt x="835024" y="659141"/>
                  <a:pt x="830528" y="650469"/>
                </a:cubicBezTo>
                <a:cubicBezTo>
                  <a:pt x="826674" y="643082"/>
                  <a:pt x="828601" y="635053"/>
                  <a:pt x="827316" y="627345"/>
                </a:cubicBezTo>
                <a:cubicBezTo>
                  <a:pt x="825389" y="616747"/>
                  <a:pt x="822819" y="606148"/>
                  <a:pt x="819608" y="595872"/>
                </a:cubicBezTo>
                <a:cubicBezTo>
                  <a:pt x="818965" y="593944"/>
                  <a:pt x="818002" y="591696"/>
                  <a:pt x="819287" y="589769"/>
                </a:cubicBezTo>
                <a:cubicBezTo>
                  <a:pt x="824104" y="595229"/>
                  <a:pt x="832776" y="619638"/>
                  <a:pt x="831492" y="626060"/>
                </a:cubicBezTo>
                <a:cubicBezTo>
                  <a:pt x="830528" y="631199"/>
                  <a:pt x="833097" y="635696"/>
                  <a:pt x="834703" y="639550"/>
                </a:cubicBezTo>
                <a:cubicBezTo>
                  <a:pt x="843374" y="659783"/>
                  <a:pt x="849476" y="680658"/>
                  <a:pt x="854294" y="702176"/>
                </a:cubicBezTo>
                <a:cubicBezTo>
                  <a:pt x="855578" y="708278"/>
                  <a:pt x="858469" y="711490"/>
                  <a:pt x="864250" y="714380"/>
                </a:cubicBezTo>
                <a:cubicBezTo>
                  <a:pt x="872600" y="718556"/>
                  <a:pt x="880308" y="724336"/>
                  <a:pt x="889301" y="728512"/>
                </a:cubicBezTo>
                <a:cubicBezTo>
                  <a:pt x="897972" y="732687"/>
                  <a:pt x="898293" y="732044"/>
                  <a:pt x="902147" y="723052"/>
                </a:cubicBezTo>
                <a:cubicBezTo>
                  <a:pt x="906322" y="713417"/>
                  <a:pt x="907286" y="702176"/>
                  <a:pt x="916921" y="694790"/>
                </a:cubicBezTo>
                <a:cubicBezTo>
                  <a:pt x="922701" y="690293"/>
                  <a:pt x="927840" y="689651"/>
                  <a:pt x="934263" y="692220"/>
                </a:cubicBezTo>
                <a:cubicBezTo>
                  <a:pt x="940687" y="694790"/>
                  <a:pt x="939081" y="700570"/>
                  <a:pt x="939081" y="705067"/>
                </a:cubicBezTo>
                <a:cubicBezTo>
                  <a:pt x="939081" y="725942"/>
                  <a:pt x="939081" y="746496"/>
                  <a:pt x="940366" y="767373"/>
                </a:cubicBezTo>
                <a:cubicBezTo>
                  <a:pt x="940687" y="773475"/>
                  <a:pt x="937796" y="779255"/>
                  <a:pt x="935548" y="785036"/>
                </a:cubicBezTo>
                <a:lnTo>
                  <a:pt x="936124" y="786116"/>
                </a:lnTo>
                <a:lnTo>
                  <a:pt x="935547" y="785679"/>
                </a:lnTo>
                <a:cubicBezTo>
                  <a:pt x="932015" y="789211"/>
                  <a:pt x="932979" y="791137"/>
                  <a:pt x="937475" y="791780"/>
                </a:cubicBezTo>
                <a:cubicBezTo>
                  <a:pt x="940044" y="792101"/>
                  <a:pt x="942935" y="790175"/>
                  <a:pt x="945825" y="791780"/>
                </a:cubicBezTo>
                <a:lnTo>
                  <a:pt x="941103" y="789622"/>
                </a:lnTo>
                <a:lnTo>
                  <a:pt x="942252" y="789533"/>
                </a:lnTo>
                <a:cubicBezTo>
                  <a:pt x="943657" y="789453"/>
                  <a:pt x="945022" y="789694"/>
                  <a:pt x="946146" y="791139"/>
                </a:cubicBezTo>
                <a:cubicBezTo>
                  <a:pt x="955782" y="796277"/>
                  <a:pt x="959635" y="794993"/>
                  <a:pt x="962847" y="785036"/>
                </a:cubicBezTo>
                <a:cubicBezTo>
                  <a:pt x="963489" y="782788"/>
                  <a:pt x="964132" y="780540"/>
                  <a:pt x="965416" y="778613"/>
                </a:cubicBezTo>
                <a:cubicBezTo>
                  <a:pt x="968949" y="773796"/>
                  <a:pt x="972803" y="769299"/>
                  <a:pt x="963810" y="765767"/>
                </a:cubicBezTo>
                <a:cubicBezTo>
                  <a:pt x="960920" y="764803"/>
                  <a:pt x="961884" y="761913"/>
                  <a:pt x="962847" y="759665"/>
                </a:cubicBezTo>
                <a:cubicBezTo>
                  <a:pt x="964132" y="756774"/>
                  <a:pt x="967343" y="755489"/>
                  <a:pt x="969270" y="756774"/>
                </a:cubicBezTo>
                <a:cubicBezTo>
                  <a:pt x="979548" y="762876"/>
                  <a:pt x="986613" y="758059"/>
                  <a:pt x="994000" y="751315"/>
                </a:cubicBezTo>
                <a:cubicBezTo>
                  <a:pt x="995927" y="749387"/>
                  <a:pt x="1000102" y="750030"/>
                  <a:pt x="1002993" y="748424"/>
                </a:cubicBezTo>
                <a:cubicBezTo>
                  <a:pt x="1008773" y="745212"/>
                  <a:pt x="1014875" y="742000"/>
                  <a:pt x="1011985" y="733008"/>
                </a:cubicBezTo>
                <a:cubicBezTo>
                  <a:pt x="1010379" y="728833"/>
                  <a:pt x="1011985" y="724015"/>
                  <a:pt x="1015839" y="720161"/>
                </a:cubicBezTo>
                <a:cubicBezTo>
                  <a:pt x="1021299" y="715023"/>
                  <a:pt x="1025153" y="715344"/>
                  <a:pt x="1029007" y="721767"/>
                </a:cubicBezTo>
                <a:cubicBezTo>
                  <a:pt x="1029649" y="723052"/>
                  <a:pt x="1029970" y="724336"/>
                  <a:pt x="1030933" y="725621"/>
                </a:cubicBezTo>
                <a:cubicBezTo>
                  <a:pt x="1033503" y="729154"/>
                  <a:pt x="1034787" y="736220"/>
                  <a:pt x="1038321" y="735577"/>
                </a:cubicBezTo>
                <a:cubicBezTo>
                  <a:pt x="1043459" y="734614"/>
                  <a:pt x="1049561" y="730760"/>
                  <a:pt x="1051488" y="724979"/>
                </a:cubicBezTo>
                <a:cubicBezTo>
                  <a:pt x="1054057" y="717592"/>
                  <a:pt x="1058875" y="716308"/>
                  <a:pt x="1065619" y="716629"/>
                </a:cubicBezTo>
                <a:cubicBezTo>
                  <a:pt x="1066904" y="716629"/>
                  <a:pt x="1069473" y="717592"/>
                  <a:pt x="1069473" y="717592"/>
                </a:cubicBezTo>
                <a:cubicBezTo>
                  <a:pt x="1073327" y="707957"/>
                  <a:pt x="1080714" y="711169"/>
                  <a:pt x="1088422" y="711169"/>
                </a:cubicBezTo>
                <a:cubicBezTo>
                  <a:pt x="1096451" y="711490"/>
                  <a:pt x="1102553" y="700570"/>
                  <a:pt x="1102874" y="689329"/>
                </a:cubicBezTo>
                <a:cubicBezTo>
                  <a:pt x="1100947" y="688045"/>
                  <a:pt x="1099662" y="689972"/>
                  <a:pt x="1098378" y="690614"/>
                </a:cubicBezTo>
                <a:cubicBezTo>
                  <a:pt x="1097093" y="691257"/>
                  <a:pt x="1095808" y="692220"/>
                  <a:pt x="1094845" y="690293"/>
                </a:cubicBezTo>
                <a:cubicBezTo>
                  <a:pt x="1094524" y="689329"/>
                  <a:pt x="1095166" y="688045"/>
                  <a:pt x="1095488" y="687081"/>
                </a:cubicBezTo>
                <a:cubicBezTo>
                  <a:pt x="1096451" y="684833"/>
                  <a:pt x="1098699" y="684512"/>
                  <a:pt x="1100626" y="684191"/>
                </a:cubicBezTo>
                <a:cubicBezTo>
                  <a:pt x="1111866" y="683227"/>
                  <a:pt x="1118932" y="673271"/>
                  <a:pt x="1129209" y="670381"/>
                </a:cubicBezTo>
                <a:cubicBezTo>
                  <a:pt x="1131137" y="669739"/>
                  <a:pt x="1132421" y="666848"/>
                  <a:pt x="1133385" y="664921"/>
                </a:cubicBezTo>
                <a:cubicBezTo>
                  <a:pt x="1135954" y="659461"/>
                  <a:pt x="1138845" y="655287"/>
                  <a:pt x="1145910" y="656250"/>
                </a:cubicBezTo>
                <a:cubicBezTo>
                  <a:pt x="1147837" y="656571"/>
                  <a:pt x="1151370" y="654965"/>
                  <a:pt x="1151370" y="654002"/>
                </a:cubicBezTo>
                <a:cubicBezTo>
                  <a:pt x="1152333" y="643082"/>
                  <a:pt x="1162289" y="645331"/>
                  <a:pt x="1168070" y="641797"/>
                </a:cubicBezTo>
                <a:cubicBezTo>
                  <a:pt x="1176421" y="636659"/>
                  <a:pt x="1183807" y="638265"/>
                  <a:pt x="1191836" y="642119"/>
                </a:cubicBezTo>
                <a:lnTo>
                  <a:pt x="1192083" y="642256"/>
                </a:lnTo>
                <a:lnTo>
                  <a:pt x="1216888" y="623492"/>
                </a:lnTo>
                <a:lnTo>
                  <a:pt x="1237674" y="605540"/>
                </a:lnTo>
                <a:lnTo>
                  <a:pt x="1237763" y="605185"/>
                </a:lnTo>
                <a:cubicBezTo>
                  <a:pt x="1243544" y="598440"/>
                  <a:pt x="1249004" y="591054"/>
                  <a:pt x="1252858" y="583025"/>
                </a:cubicBezTo>
                <a:cubicBezTo>
                  <a:pt x="1255427" y="577565"/>
                  <a:pt x="1262172" y="578207"/>
                  <a:pt x="1264741" y="573069"/>
                </a:cubicBezTo>
                <a:cubicBezTo>
                  <a:pt x="1259602" y="569536"/>
                  <a:pt x="1254785" y="570499"/>
                  <a:pt x="1249967" y="573069"/>
                </a:cubicBezTo>
                <a:cubicBezTo>
                  <a:pt x="1245150" y="575638"/>
                  <a:pt x="1248040" y="580134"/>
                  <a:pt x="1249004" y="584952"/>
                </a:cubicBezTo>
                <a:cubicBezTo>
                  <a:pt x="1241938" y="576922"/>
                  <a:pt x="1243223" y="571142"/>
                  <a:pt x="1251573" y="568251"/>
                </a:cubicBezTo>
                <a:cubicBezTo>
                  <a:pt x="1261208" y="565040"/>
                  <a:pt x="1271164" y="567288"/>
                  <a:pt x="1278872" y="571463"/>
                </a:cubicBezTo>
                <a:cubicBezTo>
                  <a:pt x="1298784" y="582382"/>
                  <a:pt x="1319660" y="578528"/>
                  <a:pt x="1340535" y="579171"/>
                </a:cubicBezTo>
                <a:cubicBezTo>
                  <a:pt x="1362054" y="579813"/>
                  <a:pt x="1381644" y="572748"/>
                  <a:pt x="1399630" y="563434"/>
                </a:cubicBezTo>
                <a:cubicBezTo>
                  <a:pt x="1405250" y="560543"/>
                  <a:pt x="1410469" y="559580"/>
                  <a:pt x="1415608" y="559419"/>
                </a:cubicBezTo>
                <a:lnTo>
                  <a:pt x="1430839" y="560208"/>
                </a:lnTo>
                <a:lnTo>
                  <a:pt x="1436403" y="590451"/>
                </a:lnTo>
                <a:cubicBezTo>
                  <a:pt x="1435520" y="600688"/>
                  <a:pt x="1432870" y="610966"/>
                  <a:pt x="1431425" y="621243"/>
                </a:cubicBezTo>
                <a:cubicBezTo>
                  <a:pt x="1424359" y="616425"/>
                  <a:pt x="1420505" y="626381"/>
                  <a:pt x="1413440" y="626060"/>
                </a:cubicBezTo>
                <a:cubicBezTo>
                  <a:pt x="1411192" y="626060"/>
                  <a:pt x="1408944" y="627666"/>
                  <a:pt x="1406695" y="626703"/>
                </a:cubicBezTo>
                <a:cubicBezTo>
                  <a:pt x="1389995" y="618031"/>
                  <a:pt x="1372652" y="620922"/>
                  <a:pt x="1354988" y="623491"/>
                </a:cubicBezTo>
                <a:cubicBezTo>
                  <a:pt x="1349849" y="624454"/>
                  <a:pt x="1344068" y="622206"/>
                  <a:pt x="1338609" y="623812"/>
                </a:cubicBezTo>
                <a:cubicBezTo>
                  <a:pt x="1323835" y="627666"/>
                  <a:pt x="1312273" y="635053"/>
                  <a:pt x="1306171" y="650147"/>
                </a:cubicBezTo>
                <a:cubicBezTo>
                  <a:pt x="1303923" y="655928"/>
                  <a:pt x="1301354" y="661709"/>
                  <a:pt x="1296536" y="666527"/>
                </a:cubicBezTo>
                <a:cubicBezTo>
                  <a:pt x="1294288" y="668454"/>
                  <a:pt x="1291076" y="672308"/>
                  <a:pt x="1296857" y="677446"/>
                </a:cubicBezTo>
                <a:cubicBezTo>
                  <a:pt x="1286580" y="672629"/>
                  <a:pt x="1279514" y="676162"/>
                  <a:pt x="1278230" y="685154"/>
                </a:cubicBezTo>
                <a:cubicBezTo>
                  <a:pt x="1270522" y="673913"/>
                  <a:pt x="1262493" y="690935"/>
                  <a:pt x="1253500" y="683548"/>
                </a:cubicBezTo>
                <a:cubicBezTo>
                  <a:pt x="1270201" y="680979"/>
                  <a:pt x="1277266" y="666527"/>
                  <a:pt x="1289792" y="658819"/>
                </a:cubicBezTo>
                <a:cubicBezTo>
                  <a:pt x="1297179" y="654323"/>
                  <a:pt x="1298463" y="644366"/>
                  <a:pt x="1303923" y="637943"/>
                </a:cubicBezTo>
                <a:cubicBezTo>
                  <a:pt x="1307456" y="633768"/>
                  <a:pt x="1310667" y="629914"/>
                  <a:pt x="1315485" y="627666"/>
                </a:cubicBezTo>
                <a:lnTo>
                  <a:pt x="1320377" y="623652"/>
                </a:lnTo>
                <a:lnTo>
                  <a:pt x="1316127" y="626703"/>
                </a:lnTo>
                <a:cubicBezTo>
                  <a:pt x="1316448" y="616426"/>
                  <a:pt x="1308098" y="613856"/>
                  <a:pt x="1301675" y="609360"/>
                </a:cubicBezTo>
                <a:cubicBezTo>
                  <a:pt x="1300069" y="611929"/>
                  <a:pt x="1299105" y="613856"/>
                  <a:pt x="1298463" y="616104"/>
                </a:cubicBezTo>
                <a:lnTo>
                  <a:pt x="1298721" y="615332"/>
                </a:lnTo>
                <a:lnTo>
                  <a:pt x="1297821" y="617389"/>
                </a:lnTo>
                <a:cubicBezTo>
                  <a:pt x="1294930" y="622527"/>
                  <a:pt x="1290434" y="626381"/>
                  <a:pt x="1285938" y="629914"/>
                </a:cubicBezTo>
                <a:lnTo>
                  <a:pt x="1280792" y="638582"/>
                </a:lnTo>
                <a:lnTo>
                  <a:pt x="1280799" y="638586"/>
                </a:lnTo>
                <a:cubicBezTo>
                  <a:pt x="1280157" y="653680"/>
                  <a:pt x="1270843" y="663957"/>
                  <a:pt x="1259923" y="671987"/>
                </a:cubicBezTo>
                <a:cubicBezTo>
                  <a:pt x="1255427" y="675519"/>
                  <a:pt x="1247719" y="676483"/>
                  <a:pt x="1241617" y="675841"/>
                </a:cubicBezTo>
                <a:cubicBezTo>
                  <a:pt x="1229092" y="674556"/>
                  <a:pt x="1216887" y="670702"/>
                  <a:pt x="1204041" y="669738"/>
                </a:cubicBezTo>
                <a:cubicBezTo>
                  <a:pt x="1202435" y="670060"/>
                  <a:pt x="1202756" y="668454"/>
                  <a:pt x="1203078" y="667490"/>
                </a:cubicBezTo>
                <a:lnTo>
                  <a:pt x="1203078" y="667491"/>
                </a:lnTo>
                <a:lnTo>
                  <a:pt x="1203077" y="667490"/>
                </a:lnTo>
                <a:cubicBezTo>
                  <a:pt x="1202114" y="668132"/>
                  <a:pt x="1200829" y="668453"/>
                  <a:pt x="1199866" y="669096"/>
                </a:cubicBezTo>
                <a:lnTo>
                  <a:pt x="1198993" y="668969"/>
                </a:lnTo>
                <a:lnTo>
                  <a:pt x="1187661" y="672951"/>
                </a:lnTo>
                <a:cubicBezTo>
                  <a:pt x="1181880" y="671987"/>
                  <a:pt x="1178990" y="674877"/>
                  <a:pt x="1175136" y="678731"/>
                </a:cubicBezTo>
                <a:cubicBezTo>
                  <a:pt x="1172245" y="681301"/>
                  <a:pt x="1172887" y="682906"/>
                  <a:pt x="1174493" y="685154"/>
                </a:cubicBezTo>
                <a:cubicBezTo>
                  <a:pt x="1176099" y="687403"/>
                  <a:pt x="1178347" y="687081"/>
                  <a:pt x="1180595" y="685475"/>
                </a:cubicBezTo>
                <a:cubicBezTo>
                  <a:pt x="1182522" y="684191"/>
                  <a:pt x="1183486" y="680658"/>
                  <a:pt x="1187661" y="681301"/>
                </a:cubicBezTo>
                <a:cubicBezTo>
                  <a:pt x="1181238" y="693505"/>
                  <a:pt x="1178026" y="707636"/>
                  <a:pt x="1163895" y="714059"/>
                </a:cubicBezTo>
                <a:cubicBezTo>
                  <a:pt x="1155866" y="717914"/>
                  <a:pt x="1152655" y="722088"/>
                  <a:pt x="1162932" y="726906"/>
                </a:cubicBezTo>
                <a:cubicBezTo>
                  <a:pt x="1161326" y="731081"/>
                  <a:pt x="1157151" y="728512"/>
                  <a:pt x="1155224" y="730760"/>
                </a:cubicBezTo>
                <a:cubicBezTo>
                  <a:pt x="1152975" y="733650"/>
                  <a:pt x="1148479" y="734935"/>
                  <a:pt x="1153297" y="739752"/>
                </a:cubicBezTo>
                <a:cubicBezTo>
                  <a:pt x="1154742" y="741358"/>
                  <a:pt x="1155384" y="743125"/>
                  <a:pt x="1155063" y="744730"/>
                </a:cubicBezTo>
                <a:lnTo>
                  <a:pt x="1151292" y="748502"/>
                </a:lnTo>
                <a:lnTo>
                  <a:pt x="1144303" y="744248"/>
                </a:lnTo>
                <a:cubicBezTo>
                  <a:pt x="1142697" y="744569"/>
                  <a:pt x="1140449" y="745533"/>
                  <a:pt x="1141734" y="747781"/>
                </a:cubicBezTo>
                <a:cubicBezTo>
                  <a:pt x="1144303" y="751957"/>
                  <a:pt x="1147515" y="750029"/>
                  <a:pt x="1150726" y="748744"/>
                </a:cubicBezTo>
                <a:lnTo>
                  <a:pt x="1151049" y="748744"/>
                </a:lnTo>
                <a:lnTo>
                  <a:pt x="1151049" y="748745"/>
                </a:lnTo>
                <a:cubicBezTo>
                  <a:pt x="1148801" y="754526"/>
                  <a:pt x="1154581" y="753884"/>
                  <a:pt x="1157793" y="755169"/>
                </a:cubicBezTo>
                <a:cubicBezTo>
                  <a:pt x="1149443" y="761913"/>
                  <a:pt x="1142698" y="768657"/>
                  <a:pt x="1136917" y="776044"/>
                </a:cubicBezTo>
                <a:cubicBezTo>
                  <a:pt x="1134991" y="778613"/>
                  <a:pt x="1131779" y="779897"/>
                  <a:pt x="1129209" y="781503"/>
                </a:cubicBezTo>
                <a:cubicBezTo>
                  <a:pt x="1119896" y="786963"/>
                  <a:pt x="1120538" y="794350"/>
                  <a:pt x="1130173" y="799809"/>
                </a:cubicBezTo>
                <a:cubicBezTo>
                  <a:pt x="1131779" y="800452"/>
                  <a:pt x="1133063" y="801415"/>
                  <a:pt x="1136275" y="803663"/>
                </a:cubicBezTo>
                <a:cubicBezTo>
                  <a:pt x="1129209" y="802379"/>
                  <a:pt x="1124392" y="801094"/>
                  <a:pt x="1119574" y="800131"/>
                </a:cubicBezTo>
                <a:cubicBezTo>
                  <a:pt x="1123428" y="808481"/>
                  <a:pt x="1132421" y="813620"/>
                  <a:pt x="1140451" y="812656"/>
                </a:cubicBezTo>
                <a:cubicBezTo>
                  <a:pt x="1142056" y="812656"/>
                  <a:pt x="1143020" y="812014"/>
                  <a:pt x="1143662" y="810408"/>
                </a:cubicBezTo>
                <a:cubicBezTo>
                  <a:pt x="1144947" y="806554"/>
                  <a:pt x="1141414" y="806233"/>
                  <a:pt x="1139808" y="804306"/>
                </a:cubicBezTo>
                <a:cubicBezTo>
                  <a:pt x="1142698" y="803021"/>
                  <a:pt x="1144947" y="805591"/>
                  <a:pt x="1147516" y="805591"/>
                </a:cubicBezTo>
                <a:cubicBezTo>
                  <a:pt x="1150085" y="805591"/>
                  <a:pt x="1152655" y="803663"/>
                  <a:pt x="1155224" y="805912"/>
                </a:cubicBezTo>
                <a:cubicBezTo>
                  <a:pt x="1152655" y="808481"/>
                  <a:pt x="1148158" y="805912"/>
                  <a:pt x="1145589" y="808802"/>
                </a:cubicBezTo>
                <a:cubicBezTo>
                  <a:pt x="1161647" y="817795"/>
                  <a:pt x="1161647" y="817474"/>
                  <a:pt x="1177384" y="818759"/>
                </a:cubicBezTo>
                <a:cubicBezTo>
                  <a:pt x="1183165" y="819401"/>
                  <a:pt x="1187340" y="814905"/>
                  <a:pt x="1192799" y="815226"/>
                </a:cubicBezTo>
                <a:cubicBezTo>
                  <a:pt x="1195690" y="815226"/>
                  <a:pt x="1198260" y="811372"/>
                  <a:pt x="1201792" y="813941"/>
                </a:cubicBezTo>
                <a:cubicBezTo>
                  <a:pt x="1203398" y="815226"/>
                  <a:pt x="1203398" y="817153"/>
                  <a:pt x="1202756" y="818759"/>
                </a:cubicBezTo>
                <a:cubicBezTo>
                  <a:pt x="1200508" y="823255"/>
                  <a:pt x="1196654" y="820043"/>
                  <a:pt x="1193442" y="820686"/>
                </a:cubicBezTo>
                <a:cubicBezTo>
                  <a:pt x="1185091" y="822291"/>
                  <a:pt x="1176741" y="822612"/>
                  <a:pt x="1168391" y="822612"/>
                </a:cubicBezTo>
                <a:cubicBezTo>
                  <a:pt x="1166785" y="822612"/>
                  <a:pt x="1164859" y="822934"/>
                  <a:pt x="1163253" y="822612"/>
                </a:cubicBezTo>
                <a:cubicBezTo>
                  <a:pt x="1153618" y="821006"/>
                  <a:pt x="1148479" y="824218"/>
                  <a:pt x="1145910" y="832890"/>
                </a:cubicBezTo>
                <a:cubicBezTo>
                  <a:pt x="1144947" y="836102"/>
                  <a:pt x="1146873" y="837707"/>
                  <a:pt x="1148801" y="839634"/>
                </a:cubicBezTo>
                <a:cubicBezTo>
                  <a:pt x="1152333" y="843167"/>
                  <a:pt x="1157472" y="843809"/>
                  <a:pt x="1161647" y="847020"/>
                </a:cubicBezTo>
                <a:cubicBezTo>
                  <a:pt x="1152975" y="847984"/>
                  <a:pt x="1145910" y="841882"/>
                  <a:pt x="1137560" y="841882"/>
                </a:cubicBezTo>
                <a:cubicBezTo>
                  <a:pt x="1140129" y="852480"/>
                  <a:pt x="1147195" y="856014"/>
                  <a:pt x="1158757" y="859546"/>
                </a:cubicBezTo>
                <a:cubicBezTo>
                  <a:pt x="1177384" y="865006"/>
                  <a:pt x="1195690" y="871751"/>
                  <a:pt x="1210142" y="885560"/>
                </a:cubicBezTo>
                <a:cubicBezTo>
                  <a:pt x="1217530" y="892305"/>
                  <a:pt x="1225880" y="896159"/>
                  <a:pt x="1236157" y="892626"/>
                </a:cubicBezTo>
                <a:cubicBezTo>
                  <a:pt x="1240653" y="891341"/>
                  <a:pt x="1243544" y="895195"/>
                  <a:pt x="1247397" y="894553"/>
                </a:cubicBezTo>
                <a:cubicBezTo>
                  <a:pt x="1243865" y="894874"/>
                  <a:pt x="1240332" y="894874"/>
                  <a:pt x="1237120" y="895838"/>
                </a:cubicBezTo>
                <a:cubicBezTo>
                  <a:pt x="1232624" y="896801"/>
                  <a:pt x="1224274" y="895195"/>
                  <a:pt x="1225238" y="901618"/>
                </a:cubicBezTo>
                <a:cubicBezTo>
                  <a:pt x="1226201" y="908363"/>
                  <a:pt x="1230697" y="915429"/>
                  <a:pt x="1237762" y="918640"/>
                </a:cubicBezTo>
                <a:cubicBezTo>
                  <a:pt x="1239047" y="918961"/>
                  <a:pt x="1241616" y="917355"/>
                  <a:pt x="1241616" y="920246"/>
                </a:cubicBezTo>
                <a:cubicBezTo>
                  <a:pt x="1241296" y="932450"/>
                  <a:pt x="1251572" y="937589"/>
                  <a:pt x="1257674" y="945618"/>
                </a:cubicBezTo>
                <a:cubicBezTo>
                  <a:pt x="1268273" y="960070"/>
                  <a:pt x="1280799" y="972917"/>
                  <a:pt x="1291397" y="987369"/>
                </a:cubicBezTo>
                <a:cubicBezTo>
                  <a:pt x="1300068" y="998930"/>
                  <a:pt x="1312272" y="1002143"/>
                  <a:pt x="1324156" y="1005997"/>
                </a:cubicBezTo>
                <a:cubicBezTo>
                  <a:pt x="1336038" y="1009851"/>
                  <a:pt x="1348885" y="1010172"/>
                  <a:pt x="1361410" y="1005997"/>
                </a:cubicBezTo>
                <a:cubicBezTo>
                  <a:pt x="1372008" y="1002464"/>
                  <a:pt x="1373293" y="998610"/>
                  <a:pt x="1366228" y="990260"/>
                </a:cubicBezTo>
                <a:cubicBezTo>
                  <a:pt x="1358520" y="980946"/>
                  <a:pt x="1353381" y="970026"/>
                  <a:pt x="1349206" y="958786"/>
                </a:cubicBezTo>
                <a:cubicBezTo>
                  <a:pt x="1346958" y="952684"/>
                  <a:pt x="1346316" y="944333"/>
                  <a:pt x="1352739" y="940158"/>
                </a:cubicBezTo>
                <a:cubicBezTo>
                  <a:pt x="1360768" y="934698"/>
                  <a:pt x="1370082" y="937589"/>
                  <a:pt x="1377468" y="942085"/>
                </a:cubicBezTo>
                <a:cubicBezTo>
                  <a:pt x="1387104" y="948187"/>
                  <a:pt x="1393206" y="957501"/>
                  <a:pt x="1398023" y="967778"/>
                </a:cubicBezTo>
                <a:cubicBezTo>
                  <a:pt x="1405731" y="984478"/>
                  <a:pt x="1391920" y="1000215"/>
                  <a:pt x="1381001" y="1009529"/>
                </a:cubicBezTo>
                <a:cubicBezTo>
                  <a:pt x="1366228" y="1018843"/>
                  <a:pt x="1350170" y="1015311"/>
                  <a:pt x="1334112" y="1013705"/>
                </a:cubicBezTo>
                <a:cubicBezTo>
                  <a:pt x="1323192" y="1012741"/>
                  <a:pt x="1315163" y="1005033"/>
                  <a:pt x="1304886" y="1002785"/>
                </a:cubicBezTo>
                <a:cubicBezTo>
                  <a:pt x="1304565" y="1003427"/>
                  <a:pt x="1303922" y="1004069"/>
                  <a:pt x="1303922" y="1004391"/>
                </a:cubicBezTo>
                <a:cubicBezTo>
                  <a:pt x="1307133" y="1025266"/>
                  <a:pt x="1302637" y="1032011"/>
                  <a:pt x="1280477" y="1032974"/>
                </a:cubicBezTo>
                <a:cubicBezTo>
                  <a:pt x="1258317" y="1033617"/>
                  <a:pt x="1235836" y="1036507"/>
                  <a:pt x="1213676" y="1031047"/>
                </a:cubicBezTo>
                <a:cubicBezTo>
                  <a:pt x="1207895" y="1029763"/>
                  <a:pt x="1201792" y="1028157"/>
                  <a:pt x="1196012" y="1025909"/>
                </a:cubicBezTo>
                <a:cubicBezTo>
                  <a:pt x="1192799" y="1024624"/>
                  <a:pt x="1189588" y="1024303"/>
                  <a:pt x="1190551" y="1030083"/>
                </a:cubicBezTo>
                <a:cubicBezTo>
                  <a:pt x="1192157" y="1039076"/>
                  <a:pt x="1188625" y="1042609"/>
                  <a:pt x="1179632" y="1040039"/>
                </a:cubicBezTo>
                <a:cubicBezTo>
                  <a:pt x="1167749" y="1036828"/>
                  <a:pt x="1157151" y="1031689"/>
                  <a:pt x="1147195" y="1024624"/>
                </a:cubicBezTo>
                <a:cubicBezTo>
                  <a:pt x="1139166" y="1019164"/>
                  <a:pt x="1131779" y="1011777"/>
                  <a:pt x="1120216" y="1012741"/>
                </a:cubicBezTo>
                <a:cubicBezTo>
                  <a:pt x="1116363" y="1013062"/>
                  <a:pt x="1112509" y="1013383"/>
                  <a:pt x="1108976" y="1013705"/>
                </a:cubicBezTo>
                <a:cubicBezTo>
                  <a:pt x="1102553" y="1014025"/>
                  <a:pt x="1102874" y="1020127"/>
                  <a:pt x="1103838" y="1024624"/>
                </a:cubicBezTo>
                <a:cubicBezTo>
                  <a:pt x="1105764" y="1032332"/>
                  <a:pt x="1110903" y="1039076"/>
                  <a:pt x="1113151" y="1047105"/>
                </a:cubicBezTo>
                <a:cubicBezTo>
                  <a:pt x="1114436" y="1051601"/>
                  <a:pt x="1122786" y="1048069"/>
                  <a:pt x="1124392" y="1053850"/>
                </a:cubicBezTo>
                <a:cubicBezTo>
                  <a:pt x="1126640" y="1055135"/>
                  <a:pt x="1128888" y="1056740"/>
                  <a:pt x="1129530" y="1059309"/>
                </a:cubicBezTo>
                <a:cubicBezTo>
                  <a:pt x="1132421" y="1060594"/>
                  <a:pt x="1134991" y="1062521"/>
                  <a:pt x="1137881" y="1063485"/>
                </a:cubicBezTo>
                <a:cubicBezTo>
                  <a:pt x="1147195" y="1066696"/>
                  <a:pt x="1150406" y="1071514"/>
                  <a:pt x="1149764" y="1081791"/>
                </a:cubicBezTo>
                <a:cubicBezTo>
                  <a:pt x="1150085" y="1082113"/>
                  <a:pt x="1150406" y="1082755"/>
                  <a:pt x="1150406" y="1083076"/>
                </a:cubicBezTo>
                <a:cubicBezTo>
                  <a:pt x="1151691" y="1085645"/>
                  <a:pt x="1152975" y="1088536"/>
                  <a:pt x="1154260" y="1091105"/>
                </a:cubicBezTo>
                <a:cubicBezTo>
                  <a:pt x="1155224" y="1093032"/>
                  <a:pt x="1155545" y="1095280"/>
                  <a:pt x="1154581" y="1096886"/>
                </a:cubicBezTo>
                <a:cubicBezTo>
                  <a:pt x="1148801" y="1104915"/>
                  <a:pt x="1145267" y="1115192"/>
                  <a:pt x="1134991" y="1118403"/>
                </a:cubicBezTo>
                <a:cubicBezTo>
                  <a:pt x="1126319" y="1121294"/>
                  <a:pt x="1118290" y="1117761"/>
                  <a:pt x="1111546" y="1111981"/>
                </a:cubicBezTo>
                <a:cubicBezTo>
                  <a:pt x="1107370" y="1108127"/>
                  <a:pt x="1103516" y="1103951"/>
                  <a:pt x="1100626" y="1099455"/>
                </a:cubicBezTo>
                <a:cubicBezTo>
                  <a:pt x="1098699" y="1096565"/>
                  <a:pt x="1102232" y="1097849"/>
                  <a:pt x="1103516" y="1097528"/>
                </a:cubicBezTo>
                <a:cubicBezTo>
                  <a:pt x="1106728" y="1102667"/>
                  <a:pt x="1109297" y="1108127"/>
                  <a:pt x="1115078" y="1111338"/>
                </a:cubicBezTo>
                <a:cubicBezTo>
                  <a:pt x="1128567" y="1118725"/>
                  <a:pt x="1135633" y="1116798"/>
                  <a:pt x="1145589" y="1103630"/>
                </a:cubicBezTo>
                <a:cubicBezTo>
                  <a:pt x="1149121" y="1098813"/>
                  <a:pt x="1153939" y="1094317"/>
                  <a:pt x="1149443" y="1087572"/>
                </a:cubicBezTo>
                <a:cubicBezTo>
                  <a:pt x="1149443" y="1087251"/>
                  <a:pt x="1149443" y="1087251"/>
                  <a:pt x="1149443" y="1086930"/>
                </a:cubicBezTo>
                <a:cubicBezTo>
                  <a:pt x="1148801" y="1086930"/>
                  <a:pt x="1148479" y="1086930"/>
                  <a:pt x="1148158" y="1086930"/>
                </a:cubicBezTo>
                <a:cubicBezTo>
                  <a:pt x="1146873" y="1086287"/>
                  <a:pt x="1146231" y="1085324"/>
                  <a:pt x="1146552" y="1084361"/>
                </a:cubicBezTo>
                <a:cubicBezTo>
                  <a:pt x="1150085" y="1076332"/>
                  <a:pt x="1143020" y="1073762"/>
                  <a:pt x="1139487" y="1068944"/>
                </a:cubicBezTo>
                <a:cubicBezTo>
                  <a:pt x="1136917" y="1071835"/>
                  <a:pt x="1134991" y="1073762"/>
                  <a:pt x="1131779" y="1075368"/>
                </a:cubicBezTo>
                <a:cubicBezTo>
                  <a:pt x="1120216" y="1081149"/>
                  <a:pt x="1105764" y="1078579"/>
                  <a:pt x="1096130" y="1088536"/>
                </a:cubicBezTo>
                <a:cubicBezTo>
                  <a:pt x="1089385" y="1093032"/>
                  <a:pt x="1083284" y="1090141"/>
                  <a:pt x="1076860" y="1086930"/>
                </a:cubicBezTo>
                <a:cubicBezTo>
                  <a:pt x="1073648" y="1085324"/>
                  <a:pt x="1073327" y="1082113"/>
                  <a:pt x="1071722" y="1079864"/>
                </a:cubicBezTo>
                <a:cubicBezTo>
                  <a:pt x="1069794" y="1076974"/>
                  <a:pt x="1075896" y="1072798"/>
                  <a:pt x="1071079" y="1071514"/>
                </a:cubicBezTo>
                <a:cubicBezTo>
                  <a:pt x="1066261" y="1070229"/>
                  <a:pt x="1067225" y="1077295"/>
                  <a:pt x="1063371" y="1077937"/>
                </a:cubicBezTo>
                <a:cubicBezTo>
                  <a:pt x="1062086" y="1075368"/>
                  <a:pt x="1068510" y="1072478"/>
                  <a:pt x="1063371" y="1068944"/>
                </a:cubicBezTo>
                <a:cubicBezTo>
                  <a:pt x="1059517" y="1066375"/>
                  <a:pt x="1057269" y="1069908"/>
                  <a:pt x="1054379" y="1070229"/>
                </a:cubicBezTo>
                <a:cubicBezTo>
                  <a:pt x="1045065" y="1071193"/>
                  <a:pt x="1039605" y="1076332"/>
                  <a:pt x="1035430" y="1083718"/>
                </a:cubicBezTo>
                <a:cubicBezTo>
                  <a:pt x="1037678" y="1087251"/>
                  <a:pt x="1041853" y="1084681"/>
                  <a:pt x="1045707" y="1087893"/>
                </a:cubicBezTo>
                <a:cubicBezTo>
                  <a:pt x="1028043" y="1089178"/>
                  <a:pt x="1016803" y="1099776"/>
                  <a:pt x="1011343" y="1113907"/>
                </a:cubicBezTo>
                <a:cubicBezTo>
                  <a:pt x="1007810" y="1123542"/>
                  <a:pt x="1013912" y="1133820"/>
                  <a:pt x="1018087" y="1143454"/>
                </a:cubicBezTo>
                <a:cubicBezTo>
                  <a:pt x="1017445" y="1146345"/>
                  <a:pt x="1011664" y="1141528"/>
                  <a:pt x="1012949" y="1146988"/>
                </a:cubicBezTo>
                <a:cubicBezTo>
                  <a:pt x="1010379" y="1153411"/>
                  <a:pt x="1013591" y="1160155"/>
                  <a:pt x="1012949" y="1166900"/>
                </a:cubicBezTo>
                <a:cubicBezTo>
                  <a:pt x="1011343" y="1181030"/>
                  <a:pt x="1009737" y="1194841"/>
                  <a:pt x="1005562" y="1208329"/>
                </a:cubicBezTo>
                <a:cubicBezTo>
                  <a:pt x="1002993" y="1216037"/>
                  <a:pt x="1004598" y="1224387"/>
                  <a:pt x="1002671" y="1231453"/>
                </a:cubicBezTo>
                <a:cubicBezTo>
                  <a:pt x="998817" y="1245263"/>
                  <a:pt x="1003635" y="1259394"/>
                  <a:pt x="998496" y="1273204"/>
                </a:cubicBezTo>
                <a:cubicBezTo>
                  <a:pt x="992715" y="1288942"/>
                  <a:pt x="1001386" y="1299861"/>
                  <a:pt x="1016160" y="1297612"/>
                </a:cubicBezTo>
                <a:cubicBezTo>
                  <a:pt x="1023868" y="1296328"/>
                  <a:pt x="1030291" y="1302109"/>
                  <a:pt x="1036072" y="1307248"/>
                </a:cubicBezTo>
                <a:cubicBezTo>
                  <a:pt x="1038641" y="1309817"/>
                  <a:pt x="1039926" y="1313671"/>
                  <a:pt x="1044101" y="1314956"/>
                </a:cubicBezTo>
                <a:cubicBezTo>
                  <a:pt x="1046349" y="1315598"/>
                  <a:pt x="1046671" y="1319452"/>
                  <a:pt x="1046349" y="1322021"/>
                </a:cubicBezTo>
                <a:cubicBezTo>
                  <a:pt x="1046028" y="1324912"/>
                  <a:pt x="1043459" y="1324269"/>
                  <a:pt x="1041211" y="1325233"/>
                </a:cubicBezTo>
                <a:cubicBezTo>
                  <a:pt x="1027722" y="1330371"/>
                  <a:pt x="1015518" y="1328123"/>
                  <a:pt x="1004277" y="1319452"/>
                </a:cubicBezTo>
                <a:cubicBezTo>
                  <a:pt x="1002028" y="1317846"/>
                  <a:pt x="998817" y="1316883"/>
                  <a:pt x="996890" y="1319452"/>
                </a:cubicBezTo>
                <a:cubicBezTo>
                  <a:pt x="995284" y="1321700"/>
                  <a:pt x="998174" y="1324269"/>
                  <a:pt x="999460" y="1325233"/>
                </a:cubicBezTo>
                <a:cubicBezTo>
                  <a:pt x="1008131" y="1330693"/>
                  <a:pt x="1005241" y="1341612"/>
                  <a:pt x="1011343" y="1348035"/>
                </a:cubicBezTo>
                <a:cubicBezTo>
                  <a:pt x="1011985" y="1348999"/>
                  <a:pt x="1012949" y="1350283"/>
                  <a:pt x="1011664" y="1351247"/>
                </a:cubicBezTo>
                <a:cubicBezTo>
                  <a:pt x="1002350" y="1358955"/>
                  <a:pt x="1008131" y="1367626"/>
                  <a:pt x="1011664" y="1374692"/>
                </a:cubicBezTo>
                <a:cubicBezTo>
                  <a:pt x="1015839" y="1383364"/>
                  <a:pt x="1015197" y="1392356"/>
                  <a:pt x="1017124" y="1401027"/>
                </a:cubicBezTo>
                <a:cubicBezTo>
                  <a:pt x="1018409" y="1405524"/>
                  <a:pt x="1019372" y="1408414"/>
                  <a:pt x="1024189" y="1411304"/>
                </a:cubicBezTo>
                <a:cubicBezTo>
                  <a:pt x="1012949" y="1414516"/>
                  <a:pt x="1016160" y="1420618"/>
                  <a:pt x="1020014" y="1427042"/>
                </a:cubicBezTo>
                <a:cubicBezTo>
                  <a:pt x="1021620" y="1429932"/>
                  <a:pt x="1022262" y="1432823"/>
                  <a:pt x="1024189" y="1437640"/>
                </a:cubicBezTo>
                <a:cubicBezTo>
                  <a:pt x="1015839" y="1431217"/>
                  <a:pt x="1008773" y="1425757"/>
                  <a:pt x="1003956" y="1418691"/>
                </a:cubicBezTo>
                <a:cubicBezTo>
                  <a:pt x="1001708" y="1415480"/>
                  <a:pt x="1000102" y="1415480"/>
                  <a:pt x="997212" y="1417406"/>
                </a:cubicBezTo>
                <a:cubicBezTo>
                  <a:pt x="997212" y="1411947"/>
                  <a:pt x="999780" y="1405202"/>
                  <a:pt x="990467" y="1404560"/>
                </a:cubicBezTo>
                <a:cubicBezTo>
                  <a:pt x="989504" y="1404560"/>
                  <a:pt x="988540" y="1402633"/>
                  <a:pt x="987898" y="1401348"/>
                </a:cubicBezTo>
                <a:cubicBezTo>
                  <a:pt x="986934" y="1399742"/>
                  <a:pt x="985650" y="1398458"/>
                  <a:pt x="983722" y="1399100"/>
                </a:cubicBezTo>
                <a:cubicBezTo>
                  <a:pt x="981796" y="1399742"/>
                  <a:pt x="981796" y="1401991"/>
                  <a:pt x="980832" y="1403276"/>
                </a:cubicBezTo>
                <a:cubicBezTo>
                  <a:pt x="979226" y="1404881"/>
                  <a:pt x="983080" y="1407772"/>
                  <a:pt x="980832" y="1408735"/>
                </a:cubicBezTo>
                <a:cubicBezTo>
                  <a:pt x="980511" y="1408735"/>
                  <a:pt x="979868" y="1409056"/>
                  <a:pt x="979226" y="1409056"/>
                </a:cubicBezTo>
                <a:cubicBezTo>
                  <a:pt x="973766" y="1406166"/>
                  <a:pt x="970555" y="1409699"/>
                  <a:pt x="967986" y="1413553"/>
                </a:cubicBezTo>
                <a:cubicBezTo>
                  <a:pt x="957708" y="1427684"/>
                  <a:pt x="956424" y="1444063"/>
                  <a:pt x="955782" y="1460443"/>
                </a:cubicBezTo>
                <a:cubicBezTo>
                  <a:pt x="955460" y="1468793"/>
                  <a:pt x="954176" y="1477464"/>
                  <a:pt x="957708" y="1485814"/>
                </a:cubicBezTo>
                <a:cubicBezTo>
                  <a:pt x="961884" y="1496413"/>
                  <a:pt x="969912" y="1502515"/>
                  <a:pt x="979868" y="1507011"/>
                </a:cubicBezTo>
                <a:cubicBezTo>
                  <a:pt x="983722" y="1508938"/>
                  <a:pt x="985970" y="1508938"/>
                  <a:pt x="989504" y="1504121"/>
                </a:cubicBezTo>
                <a:cubicBezTo>
                  <a:pt x="1007167" y="1479391"/>
                  <a:pt x="1030933" y="1461727"/>
                  <a:pt x="1060159" y="1453698"/>
                </a:cubicBezTo>
                <a:cubicBezTo>
                  <a:pt x="1074612" y="1449844"/>
                  <a:pt x="1090028" y="1448239"/>
                  <a:pt x="1104480" y="1444705"/>
                </a:cubicBezTo>
                <a:cubicBezTo>
                  <a:pt x="1122465" y="1439888"/>
                  <a:pt x="1127282" y="1454019"/>
                  <a:pt x="1135954" y="1463012"/>
                </a:cubicBezTo>
                <a:cubicBezTo>
                  <a:pt x="1142056" y="1469114"/>
                  <a:pt x="1148158" y="1475216"/>
                  <a:pt x="1152012" y="1483245"/>
                </a:cubicBezTo>
                <a:cubicBezTo>
                  <a:pt x="1152975" y="1485814"/>
                  <a:pt x="1155545" y="1485814"/>
                  <a:pt x="1158114" y="1485172"/>
                </a:cubicBezTo>
                <a:cubicBezTo>
                  <a:pt x="1172567" y="1480675"/>
                  <a:pt x="1187661" y="1476179"/>
                  <a:pt x="1196975" y="1464617"/>
                </a:cubicBezTo>
                <a:cubicBezTo>
                  <a:pt x="1204040" y="1455304"/>
                  <a:pt x="1211427" y="1450808"/>
                  <a:pt x="1222347" y="1448239"/>
                </a:cubicBezTo>
                <a:cubicBezTo>
                  <a:pt x="1229091" y="1446633"/>
                  <a:pt x="1235514" y="1441494"/>
                  <a:pt x="1240653" y="1435392"/>
                </a:cubicBezTo>
                <a:cubicBezTo>
                  <a:pt x="1245792" y="1429290"/>
                  <a:pt x="1252536" y="1424151"/>
                  <a:pt x="1260244" y="1420939"/>
                </a:cubicBezTo>
                <a:cubicBezTo>
                  <a:pt x="1263777" y="1419334"/>
                  <a:pt x="1268915" y="1418370"/>
                  <a:pt x="1268595" y="1413232"/>
                </a:cubicBezTo>
                <a:cubicBezTo>
                  <a:pt x="1268273" y="1407450"/>
                  <a:pt x="1262813" y="1408414"/>
                  <a:pt x="1258959" y="1407772"/>
                </a:cubicBezTo>
                <a:cubicBezTo>
                  <a:pt x="1242580" y="1404560"/>
                  <a:pt x="1231018" y="1382721"/>
                  <a:pt x="1237442" y="1366663"/>
                </a:cubicBezTo>
                <a:cubicBezTo>
                  <a:pt x="1242259" y="1369875"/>
                  <a:pt x="1244828" y="1374692"/>
                  <a:pt x="1246434" y="1380152"/>
                </a:cubicBezTo>
                <a:cubicBezTo>
                  <a:pt x="1247076" y="1383042"/>
                  <a:pt x="1248040" y="1385933"/>
                  <a:pt x="1249003" y="1388502"/>
                </a:cubicBezTo>
                <a:cubicBezTo>
                  <a:pt x="1254463" y="1401991"/>
                  <a:pt x="1260887" y="1401027"/>
                  <a:pt x="1272127" y="1396852"/>
                </a:cubicBezTo>
                <a:cubicBezTo>
                  <a:pt x="1277587" y="1394926"/>
                  <a:pt x="1282405" y="1391714"/>
                  <a:pt x="1287543" y="1396852"/>
                </a:cubicBezTo>
                <a:cubicBezTo>
                  <a:pt x="1293324" y="1402954"/>
                  <a:pt x="1291075" y="1414838"/>
                  <a:pt x="1282083" y="1417406"/>
                </a:cubicBezTo>
                <a:cubicBezTo>
                  <a:pt x="1264740" y="1422224"/>
                  <a:pt x="1253500" y="1435071"/>
                  <a:pt x="1240011" y="1445027"/>
                </a:cubicBezTo>
                <a:cubicBezTo>
                  <a:pt x="1232303" y="1450808"/>
                  <a:pt x="1224274" y="1456267"/>
                  <a:pt x="1219456" y="1464939"/>
                </a:cubicBezTo>
                <a:cubicBezTo>
                  <a:pt x="1218172" y="1467187"/>
                  <a:pt x="1215281" y="1468471"/>
                  <a:pt x="1212070" y="1469114"/>
                </a:cubicBezTo>
                <a:cubicBezTo>
                  <a:pt x="1194084" y="1472968"/>
                  <a:pt x="1178347" y="1482603"/>
                  <a:pt x="1161326" y="1488384"/>
                </a:cubicBezTo>
                <a:cubicBezTo>
                  <a:pt x="1159720" y="1489026"/>
                  <a:pt x="1156829" y="1489348"/>
                  <a:pt x="1157793" y="1491274"/>
                </a:cubicBezTo>
                <a:cubicBezTo>
                  <a:pt x="1161005" y="1498661"/>
                  <a:pt x="1159078" y="1507332"/>
                  <a:pt x="1164216" y="1514077"/>
                </a:cubicBezTo>
                <a:cubicBezTo>
                  <a:pt x="1166143" y="1516325"/>
                  <a:pt x="1167749" y="1518573"/>
                  <a:pt x="1167749" y="1521784"/>
                </a:cubicBezTo>
                <a:cubicBezTo>
                  <a:pt x="1167749" y="1550369"/>
                  <a:pt x="1161005" y="1576061"/>
                  <a:pt x="1136917" y="1595010"/>
                </a:cubicBezTo>
                <a:cubicBezTo>
                  <a:pt x="1123750" y="1605287"/>
                  <a:pt x="1112188" y="1617812"/>
                  <a:pt x="1099020" y="1627768"/>
                </a:cubicBezTo>
                <a:cubicBezTo>
                  <a:pt x="1075896" y="1645111"/>
                  <a:pt x="1049240" y="1648644"/>
                  <a:pt x="1021299" y="1641257"/>
                </a:cubicBezTo>
                <a:cubicBezTo>
                  <a:pt x="1005562" y="1637082"/>
                  <a:pt x="995284" y="1625199"/>
                  <a:pt x="988861" y="1611068"/>
                </a:cubicBezTo>
                <a:cubicBezTo>
                  <a:pt x="983401" y="1599185"/>
                  <a:pt x="980511" y="1586017"/>
                  <a:pt x="977620" y="1572850"/>
                </a:cubicBezTo>
                <a:cubicBezTo>
                  <a:pt x="974409" y="1558397"/>
                  <a:pt x="977942" y="1544266"/>
                  <a:pt x="981474" y="1530456"/>
                </a:cubicBezTo>
                <a:cubicBezTo>
                  <a:pt x="984686" y="1517930"/>
                  <a:pt x="984365" y="1516967"/>
                  <a:pt x="973124" y="1512150"/>
                </a:cubicBezTo>
                <a:cubicBezTo>
                  <a:pt x="952570" y="1503157"/>
                  <a:pt x="944541" y="1488063"/>
                  <a:pt x="945504" y="1460121"/>
                </a:cubicBezTo>
                <a:cubicBezTo>
                  <a:pt x="945826" y="1451771"/>
                  <a:pt x="947431" y="1443421"/>
                  <a:pt x="948074" y="1435071"/>
                </a:cubicBezTo>
                <a:cubicBezTo>
                  <a:pt x="948395" y="1428969"/>
                  <a:pt x="949680" y="1421903"/>
                  <a:pt x="941972" y="1418370"/>
                </a:cubicBezTo>
                <a:cubicBezTo>
                  <a:pt x="939723" y="1417406"/>
                  <a:pt x="940044" y="1416122"/>
                  <a:pt x="941972" y="1414838"/>
                </a:cubicBezTo>
                <a:cubicBezTo>
                  <a:pt x="947431" y="1410984"/>
                  <a:pt x="944220" y="1406487"/>
                  <a:pt x="940687" y="1405524"/>
                </a:cubicBezTo>
                <a:cubicBezTo>
                  <a:pt x="930731" y="1402954"/>
                  <a:pt x="923986" y="1394926"/>
                  <a:pt x="915957" y="1389787"/>
                </a:cubicBezTo>
                <a:cubicBezTo>
                  <a:pt x="905359" y="1383364"/>
                  <a:pt x="894761" y="1383364"/>
                  <a:pt x="883520" y="1379510"/>
                </a:cubicBezTo>
                <a:cubicBezTo>
                  <a:pt x="883198" y="1388502"/>
                  <a:pt x="890585" y="1393962"/>
                  <a:pt x="891870" y="1402312"/>
                </a:cubicBezTo>
                <a:cubicBezTo>
                  <a:pt x="883198" y="1399422"/>
                  <a:pt x="875812" y="1395888"/>
                  <a:pt x="872279" y="1387538"/>
                </a:cubicBezTo>
                <a:cubicBezTo>
                  <a:pt x="871636" y="1385612"/>
                  <a:pt x="870352" y="1383364"/>
                  <a:pt x="867140" y="1383684"/>
                </a:cubicBezTo>
                <a:cubicBezTo>
                  <a:pt x="859754" y="1384006"/>
                  <a:pt x="853973" y="1379188"/>
                  <a:pt x="847550" y="1377582"/>
                </a:cubicBezTo>
                <a:cubicBezTo>
                  <a:pt x="836951" y="1375334"/>
                  <a:pt x="838236" y="1366984"/>
                  <a:pt x="835666" y="1360239"/>
                </a:cubicBezTo>
                <a:cubicBezTo>
                  <a:pt x="834703" y="1357349"/>
                  <a:pt x="839520" y="1351568"/>
                  <a:pt x="832455" y="1351568"/>
                </a:cubicBezTo>
                <a:cubicBezTo>
                  <a:pt x="819287" y="1351889"/>
                  <a:pt x="816717" y="1353817"/>
                  <a:pt x="816717" y="1362809"/>
                </a:cubicBezTo>
                <a:cubicBezTo>
                  <a:pt x="816717" y="1377904"/>
                  <a:pt x="816717" y="1393320"/>
                  <a:pt x="813827" y="1408414"/>
                </a:cubicBezTo>
                <a:cubicBezTo>
                  <a:pt x="813185" y="1411947"/>
                  <a:pt x="814149" y="1414838"/>
                  <a:pt x="816075" y="1417406"/>
                </a:cubicBezTo>
                <a:cubicBezTo>
                  <a:pt x="819608" y="1421582"/>
                  <a:pt x="820571" y="1426078"/>
                  <a:pt x="820571" y="1431217"/>
                </a:cubicBezTo>
                <a:cubicBezTo>
                  <a:pt x="820250" y="1453698"/>
                  <a:pt x="824104" y="1475537"/>
                  <a:pt x="825389" y="1497698"/>
                </a:cubicBezTo>
                <a:cubicBezTo>
                  <a:pt x="826032" y="1513434"/>
                  <a:pt x="827316" y="1529172"/>
                  <a:pt x="826995" y="1544909"/>
                </a:cubicBezTo>
                <a:cubicBezTo>
                  <a:pt x="826995" y="1550689"/>
                  <a:pt x="832455" y="1553580"/>
                  <a:pt x="833739" y="1558719"/>
                </a:cubicBezTo>
                <a:cubicBezTo>
                  <a:pt x="836630" y="1568996"/>
                  <a:pt x="840484" y="1578951"/>
                  <a:pt x="845944" y="1587944"/>
                </a:cubicBezTo>
                <a:cubicBezTo>
                  <a:pt x="851082" y="1596294"/>
                  <a:pt x="849798" y="1606251"/>
                  <a:pt x="853330" y="1614922"/>
                </a:cubicBezTo>
                <a:cubicBezTo>
                  <a:pt x="860074" y="1630980"/>
                  <a:pt x="866819" y="1646717"/>
                  <a:pt x="875490" y="1661812"/>
                </a:cubicBezTo>
                <a:cubicBezTo>
                  <a:pt x="879344" y="1668556"/>
                  <a:pt x="885446" y="1673053"/>
                  <a:pt x="891549" y="1677870"/>
                </a:cubicBezTo>
                <a:cubicBezTo>
                  <a:pt x="903753" y="1687184"/>
                  <a:pt x="913388" y="1698745"/>
                  <a:pt x="920453" y="1712555"/>
                </a:cubicBezTo>
                <a:cubicBezTo>
                  <a:pt x="923665" y="1718658"/>
                  <a:pt x="929767" y="1721227"/>
                  <a:pt x="934263" y="1725724"/>
                </a:cubicBezTo>
                <a:cubicBezTo>
                  <a:pt x="942935" y="1734716"/>
                  <a:pt x="952570" y="1743387"/>
                  <a:pt x="959635" y="1753664"/>
                </a:cubicBezTo>
                <a:cubicBezTo>
                  <a:pt x="966058" y="1762978"/>
                  <a:pt x="977299" y="1765548"/>
                  <a:pt x="985970" y="1771328"/>
                </a:cubicBezTo>
                <a:cubicBezTo>
                  <a:pt x="1003956" y="1783211"/>
                  <a:pt x="1023225" y="1792525"/>
                  <a:pt x="1043459" y="1800554"/>
                </a:cubicBezTo>
                <a:lnTo>
                  <a:pt x="1055732" y="1805343"/>
                </a:lnTo>
                <a:lnTo>
                  <a:pt x="1064014" y="1801839"/>
                </a:lnTo>
                <a:cubicBezTo>
                  <a:pt x="1064977" y="1799591"/>
                  <a:pt x="1055342" y="1801197"/>
                  <a:pt x="1062087" y="1797664"/>
                </a:cubicBezTo>
                <a:cubicBezTo>
                  <a:pt x="1066583" y="1795416"/>
                  <a:pt x="1067868" y="1800233"/>
                  <a:pt x="1069474" y="1803766"/>
                </a:cubicBezTo>
                <a:cubicBezTo>
                  <a:pt x="1071079" y="1806978"/>
                  <a:pt x="1072364" y="1807941"/>
                  <a:pt x="1077182" y="1807941"/>
                </a:cubicBezTo>
                <a:cubicBezTo>
                  <a:pt x="1083605" y="1807941"/>
                  <a:pt x="1087459" y="1808584"/>
                  <a:pt x="1090992" y="1802482"/>
                </a:cubicBezTo>
                <a:cubicBezTo>
                  <a:pt x="1091634" y="1800876"/>
                  <a:pt x="1096130" y="1802161"/>
                  <a:pt x="1095809" y="1805372"/>
                </a:cubicBezTo>
                <a:cubicBezTo>
                  <a:pt x="1095809" y="1807299"/>
                  <a:pt x="1092919" y="1810511"/>
                  <a:pt x="1096130" y="1810511"/>
                </a:cubicBezTo>
                <a:cubicBezTo>
                  <a:pt x="1100627" y="1810511"/>
                  <a:pt x="1102233" y="1815650"/>
                  <a:pt x="1107050" y="1814686"/>
                </a:cubicBezTo>
                <a:cubicBezTo>
                  <a:pt x="1109298" y="1813722"/>
                  <a:pt x="1113795" y="1812117"/>
                  <a:pt x="1114116" y="1817576"/>
                </a:cubicBezTo>
                <a:lnTo>
                  <a:pt x="1113746" y="1817553"/>
                </a:lnTo>
                <a:lnTo>
                  <a:pt x="1115400" y="1817897"/>
                </a:lnTo>
                <a:lnTo>
                  <a:pt x="1116929" y="1818712"/>
                </a:lnTo>
                <a:lnTo>
                  <a:pt x="1129852" y="1822073"/>
                </a:lnTo>
                <a:cubicBezTo>
                  <a:pt x="1133064" y="1822875"/>
                  <a:pt x="1136516" y="1823277"/>
                  <a:pt x="1139447" y="1824521"/>
                </a:cubicBezTo>
                <a:lnTo>
                  <a:pt x="1145220" y="1831227"/>
                </a:lnTo>
                <a:lnTo>
                  <a:pt x="1147195" y="1832028"/>
                </a:lnTo>
                <a:cubicBezTo>
                  <a:pt x="1160041" y="1844554"/>
                  <a:pt x="1177384" y="1851619"/>
                  <a:pt x="1190230" y="1864466"/>
                </a:cubicBezTo>
                <a:cubicBezTo>
                  <a:pt x="1202114" y="1876348"/>
                  <a:pt x="1212391" y="1889195"/>
                  <a:pt x="1217208" y="1906538"/>
                </a:cubicBezTo>
                <a:cubicBezTo>
                  <a:pt x="1222026" y="1924202"/>
                  <a:pt x="1225558" y="1941866"/>
                  <a:pt x="1226843" y="1959851"/>
                </a:cubicBezTo>
                <a:cubicBezTo>
                  <a:pt x="1228770" y="1987792"/>
                  <a:pt x="1222989" y="2013806"/>
                  <a:pt x="1204683" y="2036288"/>
                </a:cubicBezTo>
                <a:cubicBezTo>
                  <a:pt x="1200187" y="2042069"/>
                  <a:pt x="1197296" y="2048813"/>
                  <a:pt x="1191194" y="2053631"/>
                </a:cubicBezTo>
                <a:cubicBezTo>
                  <a:pt x="1166143" y="2074186"/>
                  <a:pt x="1138202" y="2071937"/>
                  <a:pt x="1118290" y="2046244"/>
                </a:cubicBezTo>
                <a:cubicBezTo>
                  <a:pt x="1105764" y="2030186"/>
                  <a:pt x="1092597" y="2015091"/>
                  <a:pt x="1080714" y="1998712"/>
                </a:cubicBezTo>
                <a:cubicBezTo>
                  <a:pt x="1072685" y="1987471"/>
                  <a:pt x="1066904" y="1974946"/>
                  <a:pt x="1059517" y="1963384"/>
                </a:cubicBezTo>
                <a:cubicBezTo>
                  <a:pt x="1050525" y="1949574"/>
                  <a:pt x="1040890" y="1938012"/>
                  <a:pt x="1027079" y="1928377"/>
                </a:cubicBezTo>
                <a:cubicBezTo>
                  <a:pt x="1016481" y="1921311"/>
                  <a:pt x="1006847" y="1911677"/>
                  <a:pt x="998496" y="1901399"/>
                </a:cubicBezTo>
                <a:cubicBezTo>
                  <a:pt x="988861" y="1889516"/>
                  <a:pt x="976978" y="1879560"/>
                  <a:pt x="967986" y="1867356"/>
                </a:cubicBezTo>
                <a:cubicBezTo>
                  <a:pt x="953854" y="1848408"/>
                  <a:pt x="936511" y="1832349"/>
                  <a:pt x="920453" y="1815649"/>
                </a:cubicBezTo>
                <a:cubicBezTo>
                  <a:pt x="903753" y="1798627"/>
                  <a:pt x="889301" y="1780000"/>
                  <a:pt x="872600" y="1763299"/>
                </a:cubicBezTo>
                <a:cubicBezTo>
                  <a:pt x="864571" y="1755270"/>
                  <a:pt x="860396" y="1743387"/>
                  <a:pt x="853973" y="1733752"/>
                </a:cubicBezTo>
                <a:cubicBezTo>
                  <a:pt x="844016" y="1718658"/>
                  <a:pt x="840162" y="1700993"/>
                  <a:pt x="833739" y="1684614"/>
                </a:cubicBezTo>
                <a:cubicBezTo>
                  <a:pt x="830849" y="1676907"/>
                  <a:pt x="824747" y="1671126"/>
                  <a:pt x="820893" y="1663739"/>
                </a:cubicBezTo>
                <a:cubicBezTo>
                  <a:pt x="810295" y="1644148"/>
                  <a:pt x="804513" y="1623594"/>
                  <a:pt x="799696" y="1602075"/>
                </a:cubicBezTo>
                <a:cubicBezTo>
                  <a:pt x="795842" y="1585054"/>
                  <a:pt x="793915" y="1567711"/>
                  <a:pt x="789098" y="1550689"/>
                </a:cubicBezTo>
                <a:cubicBezTo>
                  <a:pt x="785565" y="1537842"/>
                  <a:pt x="785886" y="1523712"/>
                  <a:pt x="785565" y="1509902"/>
                </a:cubicBezTo>
                <a:cubicBezTo>
                  <a:pt x="785565" y="1501872"/>
                  <a:pt x="785244" y="1494165"/>
                  <a:pt x="783638" y="1486457"/>
                </a:cubicBezTo>
                <a:cubicBezTo>
                  <a:pt x="780747" y="1472325"/>
                  <a:pt x="777857" y="1458837"/>
                  <a:pt x="780426" y="1444063"/>
                </a:cubicBezTo>
                <a:cubicBezTo>
                  <a:pt x="782353" y="1432823"/>
                  <a:pt x="776251" y="1422224"/>
                  <a:pt x="774324" y="1411304"/>
                </a:cubicBezTo>
                <a:cubicBezTo>
                  <a:pt x="772397" y="1399100"/>
                  <a:pt x="773682" y="1386896"/>
                  <a:pt x="769828" y="1375014"/>
                </a:cubicBezTo>
                <a:cubicBezTo>
                  <a:pt x="766295" y="1364415"/>
                  <a:pt x="767259" y="1352211"/>
                  <a:pt x="758266" y="1343860"/>
                </a:cubicBezTo>
                <a:cubicBezTo>
                  <a:pt x="757944" y="1343218"/>
                  <a:pt x="757624" y="1341933"/>
                  <a:pt x="757944" y="1341291"/>
                </a:cubicBezTo>
                <a:cubicBezTo>
                  <a:pt x="761798" y="1330051"/>
                  <a:pt x="754090" y="1321379"/>
                  <a:pt x="751843" y="1311423"/>
                </a:cubicBezTo>
                <a:cubicBezTo>
                  <a:pt x="747668" y="1292153"/>
                  <a:pt x="732894" y="1278985"/>
                  <a:pt x="721654" y="1263891"/>
                </a:cubicBezTo>
                <a:cubicBezTo>
                  <a:pt x="719084" y="1260358"/>
                  <a:pt x="716836" y="1256504"/>
                  <a:pt x="714266" y="1252972"/>
                </a:cubicBezTo>
                <a:cubicBezTo>
                  <a:pt x="709450" y="1245905"/>
                  <a:pt x="702705" y="1246227"/>
                  <a:pt x="698530" y="1253935"/>
                </a:cubicBezTo>
                <a:cubicBezTo>
                  <a:pt x="696923" y="1257146"/>
                  <a:pt x="695318" y="1260358"/>
                  <a:pt x="693712" y="1263891"/>
                </a:cubicBezTo>
                <a:cubicBezTo>
                  <a:pt x="689215" y="1257468"/>
                  <a:pt x="685362" y="1251044"/>
                  <a:pt x="676369" y="1251044"/>
                </a:cubicBezTo>
                <a:cubicBezTo>
                  <a:pt x="673479" y="1251044"/>
                  <a:pt x="671873" y="1248475"/>
                  <a:pt x="671552" y="1245584"/>
                </a:cubicBezTo>
                <a:cubicBezTo>
                  <a:pt x="670267" y="1234665"/>
                  <a:pt x="673157" y="1223424"/>
                  <a:pt x="667056" y="1212826"/>
                </a:cubicBezTo>
                <a:lnTo>
                  <a:pt x="667366" y="1206931"/>
                </a:lnTo>
                <a:lnTo>
                  <a:pt x="676690" y="1213147"/>
                </a:lnTo>
                <a:lnTo>
                  <a:pt x="682583" y="1214647"/>
                </a:lnTo>
                <a:lnTo>
                  <a:pt x="693110" y="1217483"/>
                </a:lnTo>
                <a:cubicBezTo>
                  <a:pt x="698449" y="1217242"/>
                  <a:pt x="703668" y="1215395"/>
                  <a:pt x="708486" y="1212183"/>
                </a:cubicBezTo>
                <a:cubicBezTo>
                  <a:pt x="714266" y="1208329"/>
                  <a:pt x="721332" y="1202227"/>
                  <a:pt x="721974" y="1195162"/>
                </a:cubicBezTo>
                <a:cubicBezTo>
                  <a:pt x="722457" y="1187936"/>
                  <a:pt x="725648" y="1178362"/>
                  <a:pt x="719897" y="1172806"/>
                </a:cubicBezTo>
                <a:lnTo>
                  <a:pt x="719099" y="1172459"/>
                </a:lnTo>
                <a:lnTo>
                  <a:pt x="718933" y="1172119"/>
                </a:lnTo>
                <a:lnTo>
                  <a:pt x="710220" y="1168377"/>
                </a:lnTo>
                <a:lnTo>
                  <a:pt x="708165" y="1166578"/>
                </a:lnTo>
                <a:cubicBezTo>
                  <a:pt x="702384" y="1159192"/>
                  <a:pt x="694354" y="1154053"/>
                  <a:pt x="689858" y="1144097"/>
                </a:cubicBezTo>
                <a:cubicBezTo>
                  <a:pt x="685362" y="1134141"/>
                  <a:pt x="683756" y="1125148"/>
                  <a:pt x="683114" y="1115192"/>
                </a:cubicBezTo>
                <a:cubicBezTo>
                  <a:pt x="683114" y="1112302"/>
                  <a:pt x="682150" y="1109411"/>
                  <a:pt x="679260" y="1109090"/>
                </a:cubicBezTo>
                <a:lnTo>
                  <a:pt x="678925" y="1109444"/>
                </a:lnTo>
                <a:lnTo>
                  <a:pt x="678296" y="1108448"/>
                </a:lnTo>
                <a:cubicBezTo>
                  <a:pt x="674763" y="1108127"/>
                  <a:pt x="673799" y="1111659"/>
                  <a:pt x="672515" y="1114550"/>
                </a:cubicBezTo>
                <a:cubicBezTo>
                  <a:pt x="670588" y="1118404"/>
                  <a:pt x="668661" y="1125791"/>
                  <a:pt x="671231" y="1126112"/>
                </a:cubicBezTo>
                <a:lnTo>
                  <a:pt x="672143" y="1126510"/>
                </a:lnTo>
                <a:lnTo>
                  <a:pt x="672194" y="1126754"/>
                </a:lnTo>
                <a:lnTo>
                  <a:pt x="674620" y="1127635"/>
                </a:lnTo>
                <a:lnTo>
                  <a:pt x="674723" y="1129725"/>
                </a:lnTo>
                <a:cubicBezTo>
                  <a:pt x="674201" y="1131250"/>
                  <a:pt x="672997" y="1132856"/>
                  <a:pt x="674121" y="1133820"/>
                </a:cubicBezTo>
                <a:cubicBezTo>
                  <a:pt x="676048" y="1135747"/>
                  <a:pt x="671231" y="1141528"/>
                  <a:pt x="675405" y="1141206"/>
                </a:cubicBezTo>
                <a:lnTo>
                  <a:pt x="676218" y="1141581"/>
                </a:lnTo>
                <a:lnTo>
                  <a:pt x="676369" y="1141849"/>
                </a:lnTo>
                <a:lnTo>
                  <a:pt x="680461" y="1143786"/>
                </a:lnTo>
                <a:lnTo>
                  <a:pt x="678938" y="1147630"/>
                </a:lnTo>
                <a:cubicBezTo>
                  <a:pt x="672194" y="1154695"/>
                  <a:pt x="673479" y="1163367"/>
                  <a:pt x="673799" y="1171717"/>
                </a:cubicBezTo>
                <a:lnTo>
                  <a:pt x="671976" y="1179928"/>
                </a:lnTo>
                <a:lnTo>
                  <a:pt x="671271" y="1167060"/>
                </a:lnTo>
                <a:cubicBezTo>
                  <a:pt x="670990" y="1161440"/>
                  <a:pt x="670267" y="1155819"/>
                  <a:pt x="667698" y="1150199"/>
                </a:cubicBezTo>
                <a:lnTo>
                  <a:pt x="667210" y="1151801"/>
                </a:lnTo>
                <a:lnTo>
                  <a:pt x="666734" y="1149557"/>
                </a:lnTo>
                <a:cubicBezTo>
                  <a:pt x="663201" y="1155659"/>
                  <a:pt x="664807" y="1161761"/>
                  <a:pt x="661274" y="1166258"/>
                </a:cubicBezTo>
                <a:lnTo>
                  <a:pt x="657328" y="1175395"/>
                </a:lnTo>
                <a:lnTo>
                  <a:pt x="660312" y="1177819"/>
                </a:lnTo>
                <a:cubicBezTo>
                  <a:pt x="662881" y="1180067"/>
                  <a:pt x="660633" y="1181994"/>
                  <a:pt x="659027" y="1183600"/>
                </a:cubicBezTo>
                <a:lnTo>
                  <a:pt x="654858" y="1186935"/>
                </a:lnTo>
                <a:lnTo>
                  <a:pt x="654209" y="1191951"/>
                </a:lnTo>
                <a:cubicBezTo>
                  <a:pt x="654529" y="1193877"/>
                  <a:pt x="653887" y="1196125"/>
                  <a:pt x="654851" y="1197731"/>
                </a:cubicBezTo>
                <a:lnTo>
                  <a:pt x="655720" y="1198600"/>
                </a:lnTo>
                <a:lnTo>
                  <a:pt x="650877" y="1210257"/>
                </a:lnTo>
                <a:cubicBezTo>
                  <a:pt x="650034" y="1214593"/>
                  <a:pt x="649874" y="1219249"/>
                  <a:pt x="650034" y="1224067"/>
                </a:cubicBezTo>
                <a:lnTo>
                  <a:pt x="648562" y="1224067"/>
                </a:lnTo>
                <a:lnTo>
                  <a:pt x="646501" y="1238199"/>
                </a:lnTo>
                <a:cubicBezTo>
                  <a:pt x="641363" y="1235629"/>
                  <a:pt x="639115" y="1233381"/>
                  <a:pt x="642326" y="1228885"/>
                </a:cubicBezTo>
                <a:cubicBezTo>
                  <a:pt x="643611" y="1227279"/>
                  <a:pt x="644253" y="1225031"/>
                  <a:pt x="645538" y="1222782"/>
                </a:cubicBezTo>
                <a:lnTo>
                  <a:pt x="646559" y="1222782"/>
                </a:lnTo>
                <a:lnTo>
                  <a:pt x="644735" y="1213910"/>
                </a:lnTo>
                <a:cubicBezTo>
                  <a:pt x="643209" y="1212987"/>
                  <a:pt x="640399" y="1214271"/>
                  <a:pt x="634939" y="1217001"/>
                </a:cubicBezTo>
                <a:cubicBezTo>
                  <a:pt x="621129" y="1223745"/>
                  <a:pt x="608604" y="1219249"/>
                  <a:pt x="597684" y="1210899"/>
                </a:cubicBezTo>
                <a:cubicBezTo>
                  <a:pt x="591904" y="1206081"/>
                  <a:pt x="585802" y="1203191"/>
                  <a:pt x="577451" y="1199658"/>
                </a:cubicBezTo>
                <a:cubicBezTo>
                  <a:pt x="581948" y="1215717"/>
                  <a:pt x="580984" y="1230169"/>
                  <a:pt x="571670" y="1242694"/>
                </a:cubicBezTo>
                <a:cubicBezTo>
                  <a:pt x="569422" y="1229526"/>
                  <a:pt x="569422" y="1229526"/>
                  <a:pt x="572955" y="1217643"/>
                </a:cubicBezTo>
                <a:cubicBezTo>
                  <a:pt x="576809" y="1205760"/>
                  <a:pt x="573597" y="1194841"/>
                  <a:pt x="568458" y="1184242"/>
                </a:cubicBezTo>
                <a:cubicBezTo>
                  <a:pt x="567495" y="1181673"/>
                  <a:pt x="565568" y="1178782"/>
                  <a:pt x="567495" y="1176856"/>
                </a:cubicBezTo>
                <a:cubicBezTo>
                  <a:pt x="570707" y="1173323"/>
                  <a:pt x="571027" y="1178782"/>
                  <a:pt x="572955" y="1179746"/>
                </a:cubicBezTo>
                <a:cubicBezTo>
                  <a:pt x="575845" y="1181030"/>
                  <a:pt x="577050" y="1180308"/>
                  <a:pt x="577772" y="1178983"/>
                </a:cubicBezTo>
                <a:lnTo>
                  <a:pt x="578290" y="1177807"/>
                </a:lnTo>
                <a:lnTo>
                  <a:pt x="577451" y="1174929"/>
                </a:lnTo>
                <a:lnTo>
                  <a:pt x="579214" y="1154073"/>
                </a:lnTo>
                <a:lnTo>
                  <a:pt x="578094" y="1154696"/>
                </a:lnTo>
                <a:cubicBezTo>
                  <a:pt x="575846" y="1153732"/>
                  <a:pt x="577130" y="1151484"/>
                  <a:pt x="577451" y="1150199"/>
                </a:cubicBezTo>
                <a:cubicBezTo>
                  <a:pt x="580342" y="1142170"/>
                  <a:pt x="583232" y="1134141"/>
                  <a:pt x="585802" y="1126111"/>
                </a:cubicBezTo>
                <a:cubicBezTo>
                  <a:pt x="586765" y="1122900"/>
                  <a:pt x="588692" y="1119367"/>
                  <a:pt x="582911" y="1118083"/>
                </a:cubicBezTo>
                <a:cubicBezTo>
                  <a:pt x="578736" y="1117119"/>
                  <a:pt x="580984" y="1113265"/>
                  <a:pt x="580342" y="1110696"/>
                </a:cubicBezTo>
                <a:cubicBezTo>
                  <a:pt x="579378" y="1107163"/>
                  <a:pt x="584517" y="1102025"/>
                  <a:pt x="577130" y="1099776"/>
                </a:cubicBezTo>
                <a:cubicBezTo>
                  <a:pt x="575524" y="1099455"/>
                  <a:pt x="577772" y="1096565"/>
                  <a:pt x="579057" y="1094959"/>
                </a:cubicBezTo>
                <a:cubicBezTo>
                  <a:pt x="588050" y="1085967"/>
                  <a:pt x="589976" y="1072798"/>
                  <a:pt x="583874" y="1061236"/>
                </a:cubicBezTo>
                <a:lnTo>
                  <a:pt x="582422" y="1059421"/>
                </a:lnTo>
                <a:lnTo>
                  <a:pt x="582910" y="1060274"/>
                </a:lnTo>
                <a:cubicBezTo>
                  <a:pt x="579699" y="1061558"/>
                  <a:pt x="579699" y="1070872"/>
                  <a:pt x="572955" y="1064127"/>
                </a:cubicBezTo>
                <a:cubicBezTo>
                  <a:pt x="571670" y="1067339"/>
                  <a:pt x="573276" y="1071193"/>
                  <a:pt x="573597" y="1074726"/>
                </a:cubicBezTo>
                <a:cubicBezTo>
                  <a:pt x="573918" y="1078901"/>
                  <a:pt x="571670" y="1082113"/>
                  <a:pt x="568458" y="1082756"/>
                </a:cubicBezTo>
                <a:cubicBezTo>
                  <a:pt x="563320" y="1083719"/>
                  <a:pt x="565889" y="1078901"/>
                  <a:pt x="565247" y="1076332"/>
                </a:cubicBezTo>
                <a:cubicBezTo>
                  <a:pt x="563962" y="1069266"/>
                  <a:pt x="566531" y="1061879"/>
                  <a:pt x="563641" y="1055135"/>
                </a:cubicBezTo>
                <a:cubicBezTo>
                  <a:pt x="563641" y="1054814"/>
                  <a:pt x="564604" y="1053850"/>
                  <a:pt x="564925" y="1053208"/>
                </a:cubicBezTo>
                <a:cubicBezTo>
                  <a:pt x="565889" y="1051281"/>
                  <a:pt x="568137" y="1058668"/>
                  <a:pt x="568137" y="1052887"/>
                </a:cubicBezTo>
                <a:cubicBezTo>
                  <a:pt x="568137" y="1050960"/>
                  <a:pt x="564604" y="1049996"/>
                  <a:pt x="562356" y="1051602"/>
                </a:cubicBezTo>
                <a:cubicBezTo>
                  <a:pt x="560108" y="1053208"/>
                  <a:pt x="556897" y="1055777"/>
                  <a:pt x="556575" y="1058025"/>
                </a:cubicBezTo>
                <a:cubicBezTo>
                  <a:pt x="555612" y="1068624"/>
                  <a:pt x="545014" y="1074405"/>
                  <a:pt x="545014" y="1085325"/>
                </a:cubicBezTo>
                <a:cubicBezTo>
                  <a:pt x="545014" y="1090785"/>
                  <a:pt x="540839" y="1096565"/>
                  <a:pt x="538269" y="1102989"/>
                </a:cubicBezTo>
                <a:cubicBezTo>
                  <a:pt x="536102" y="1098653"/>
                  <a:pt x="541340" y="1092872"/>
                  <a:pt x="539218" y="1089575"/>
                </a:cubicBezTo>
                <a:lnTo>
                  <a:pt x="535030" y="1087676"/>
                </a:lnTo>
                <a:lnTo>
                  <a:pt x="534415" y="1088215"/>
                </a:lnTo>
                <a:cubicBezTo>
                  <a:pt x="529918" y="1111659"/>
                  <a:pt x="519642" y="1131572"/>
                  <a:pt x="502620" y="1148593"/>
                </a:cubicBezTo>
                <a:cubicBezTo>
                  <a:pt x="497160" y="1154053"/>
                  <a:pt x="496197" y="1162403"/>
                  <a:pt x="493948" y="1169469"/>
                </a:cubicBezTo>
                <a:cubicBezTo>
                  <a:pt x="489773" y="1181673"/>
                  <a:pt x="481102" y="1190987"/>
                  <a:pt x="472431" y="1199979"/>
                </a:cubicBezTo>
                <a:cubicBezTo>
                  <a:pt x="464723" y="1208009"/>
                  <a:pt x="461511" y="1218607"/>
                  <a:pt x="457015" y="1228241"/>
                </a:cubicBezTo>
                <a:cubicBezTo>
                  <a:pt x="450913" y="1241730"/>
                  <a:pt x="447701" y="1255862"/>
                  <a:pt x="443526" y="1269993"/>
                </a:cubicBezTo>
                <a:cubicBezTo>
                  <a:pt x="439030" y="1285408"/>
                  <a:pt x="429073" y="1298576"/>
                  <a:pt x="422008" y="1313029"/>
                </a:cubicBezTo>
                <a:cubicBezTo>
                  <a:pt x="418796" y="1319452"/>
                  <a:pt x="415906" y="1326197"/>
                  <a:pt x="412694" y="1332620"/>
                </a:cubicBezTo>
                <a:cubicBezTo>
                  <a:pt x="410767" y="1336152"/>
                  <a:pt x="413336" y="1339364"/>
                  <a:pt x="414300" y="1342575"/>
                </a:cubicBezTo>
                <a:cubicBezTo>
                  <a:pt x="416548" y="1349641"/>
                  <a:pt x="415584" y="1356064"/>
                  <a:pt x="408519" y="1361845"/>
                </a:cubicBezTo>
                <a:cubicBezTo>
                  <a:pt x="406592" y="1355743"/>
                  <a:pt x="404344" y="1350926"/>
                  <a:pt x="406913" y="1345145"/>
                </a:cubicBezTo>
                <a:cubicBezTo>
                  <a:pt x="407556" y="1343218"/>
                  <a:pt x="407876" y="1341291"/>
                  <a:pt x="405950" y="1340327"/>
                </a:cubicBezTo>
                <a:cubicBezTo>
                  <a:pt x="403702" y="1339043"/>
                  <a:pt x="402096" y="1340327"/>
                  <a:pt x="400490" y="1341933"/>
                </a:cubicBezTo>
                <a:cubicBezTo>
                  <a:pt x="390855" y="1353174"/>
                  <a:pt x="382505" y="1365057"/>
                  <a:pt x="376082" y="1378225"/>
                </a:cubicBezTo>
                <a:cubicBezTo>
                  <a:pt x="374476" y="1382079"/>
                  <a:pt x="371264" y="1384648"/>
                  <a:pt x="369337" y="1388181"/>
                </a:cubicBezTo>
                <a:cubicBezTo>
                  <a:pt x="363556" y="1398458"/>
                  <a:pt x="361308" y="1409378"/>
                  <a:pt x="361629" y="1420939"/>
                </a:cubicBezTo>
                <a:cubicBezTo>
                  <a:pt x="361950" y="1424472"/>
                  <a:pt x="360987" y="1428647"/>
                  <a:pt x="365162" y="1430253"/>
                </a:cubicBezTo>
                <a:cubicBezTo>
                  <a:pt x="369980" y="1432181"/>
                  <a:pt x="369980" y="1426721"/>
                  <a:pt x="372228" y="1424472"/>
                </a:cubicBezTo>
                <a:cubicBezTo>
                  <a:pt x="373191" y="1423508"/>
                  <a:pt x="373834" y="1422545"/>
                  <a:pt x="374476" y="1421582"/>
                </a:cubicBezTo>
                <a:cubicBezTo>
                  <a:pt x="376082" y="1421260"/>
                  <a:pt x="376724" y="1421582"/>
                  <a:pt x="376082" y="1423508"/>
                </a:cubicBezTo>
                <a:cubicBezTo>
                  <a:pt x="369980" y="1435392"/>
                  <a:pt x="366768" y="1448559"/>
                  <a:pt x="358739" y="1459479"/>
                </a:cubicBezTo>
                <a:cubicBezTo>
                  <a:pt x="354885" y="1464617"/>
                  <a:pt x="351673" y="1469756"/>
                  <a:pt x="347819" y="1474574"/>
                </a:cubicBezTo>
                <a:cubicBezTo>
                  <a:pt x="345250" y="1478106"/>
                  <a:pt x="341075" y="1480997"/>
                  <a:pt x="336579" y="1480033"/>
                </a:cubicBezTo>
                <a:cubicBezTo>
                  <a:pt x="331440" y="1478749"/>
                  <a:pt x="332403" y="1473610"/>
                  <a:pt x="331761" y="1469756"/>
                </a:cubicBezTo>
                <a:cubicBezTo>
                  <a:pt x="325980" y="1439888"/>
                  <a:pt x="338505" y="1415800"/>
                  <a:pt x="356169" y="1393641"/>
                </a:cubicBezTo>
                <a:cubicBezTo>
                  <a:pt x="366447" y="1380794"/>
                  <a:pt x="376403" y="1367626"/>
                  <a:pt x="385395" y="1354137"/>
                </a:cubicBezTo>
                <a:cubicBezTo>
                  <a:pt x="390534" y="1346109"/>
                  <a:pt x="395672" y="1338079"/>
                  <a:pt x="396636" y="1327802"/>
                </a:cubicBezTo>
                <a:cubicBezTo>
                  <a:pt x="397278" y="1319131"/>
                  <a:pt x="401132" y="1311102"/>
                  <a:pt x="406271" y="1303715"/>
                </a:cubicBezTo>
                <a:cubicBezTo>
                  <a:pt x="418154" y="1285730"/>
                  <a:pt x="426183" y="1266139"/>
                  <a:pt x="434212" y="1246548"/>
                </a:cubicBezTo>
                <a:cubicBezTo>
                  <a:pt x="438066" y="1236592"/>
                  <a:pt x="445453" y="1228563"/>
                  <a:pt x="448665" y="1217643"/>
                </a:cubicBezTo>
                <a:cubicBezTo>
                  <a:pt x="451555" y="1208009"/>
                  <a:pt x="452839" y="1198373"/>
                  <a:pt x="454124" y="1188417"/>
                </a:cubicBezTo>
                <a:cubicBezTo>
                  <a:pt x="455730" y="1177177"/>
                  <a:pt x="455730" y="1165294"/>
                  <a:pt x="463117" y="1155338"/>
                </a:cubicBezTo>
                <a:cubicBezTo>
                  <a:pt x="465043" y="1152768"/>
                  <a:pt x="466328" y="1149236"/>
                  <a:pt x="467613" y="1146024"/>
                </a:cubicBezTo>
                <a:cubicBezTo>
                  <a:pt x="468897" y="1142491"/>
                  <a:pt x="466328" y="1139922"/>
                  <a:pt x="464080" y="1137674"/>
                </a:cubicBezTo>
                <a:cubicBezTo>
                  <a:pt x="461832" y="1135426"/>
                  <a:pt x="459905" y="1138316"/>
                  <a:pt x="458299" y="1139600"/>
                </a:cubicBezTo>
                <a:cubicBezTo>
                  <a:pt x="446737" y="1148914"/>
                  <a:pt x="436461" y="1159834"/>
                  <a:pt x="427146" y="1171396"/>
                </a:cubicBezTo>
                <a:cubicBezTo>
                  <a:pt x="425862" y="1173002"/>
                  <a:pt x="425219" y="1175250"/>
                  <a:pt x="421686" y="1175571"/>
                </a:cubicBezTo>
                <a:cubicBezTo>
                  <a:pt x="423292" y="1168184"/>
                  <a:pt x="428110" y="1163366"/>
                  <a:pt x="431964" y="1158228"/>
                </a:cubicBezTo>
                <a:cubicBezTo>
                  <a:pt x="441278" y="1145060"/>
                  <a:pt x="453803" y="1134462"/>
                  <a:pt x="462474" y="1120652"/>
                </a:cubicBezTo>
                <a:cubicBezTo>
                  <a:pt x="467292" y="1113265"/>
                  <a:pt x="470182" y="1105236"/>
                  <a:pt x="473715" y="1097207"/>
                </a:cubicBezTo>
                <a:cubicBezTo>
                  <a:pt x="474679" y="1095280"/>
                  <a:pt x="474679" y="1091747"/>
                  <a:pt x="478211" y="1093032"/>
                </a:cubicBezTo>
                <a:cubicBezTo>
                  <a:pt x="481102" y="1094317"/>
                  <a:pt x="481423" y="1096886"/>
                  <a:pt x="480459" y="1099776"/>
                </a:cubicBezTo>
                <a:cubicBezTo>
                  <a:pt x="479175" y="1104273"/>
                  <a:pt x="477890" y="1108448"/>
                  <a:pt x="476927" y="1112623"/>
                </a:cubicBezTo>
                <a:cubicBezTo>
                  <a:pt x="475963" y="1116798"/>
                  <a:pt x="476285" y="1120652"/>
                  <a:pt x="480139" y="1122900"/>
                </a:cubicBezTo>
                <a:cubicBezTo>
                  <a:pt x="484313" y="1125148"/>
                  <a:pt x="488809" y="1125469"/>
                  <a:pt x="492663" y="1122257"/>
                </a:cubicBezTo>
                <a:cubicBezTo>
                  <a:pt x="496518" y="1119046"/>
                  <a:pt x="499730" y="1115513"/>
                  <a:pt x="501656" y="1110696"/>
                </a:cubicBezTo>
                <a:cubicBezTo>
                  <a:pt x="505189" y="1101382"/>
                  <a:pt x="509364" y="1092069"/>
                  <a:pt x="512576" y="1082755"/>
                </a:cubicBezTo>
                <a:cubicBezTo>
                  <a:pt x="517072" y="1069587"/>
                  <a:pt x="525744" y="1058667"/>
                  <a:pt x="533452" y="1047427"/>
                </a:cubicBezTo>
                <a:cubicBezTo>
                  <a:pt x="536021" y="1043573"/>
                  <a:pt x="538591" y="1039718"/>
                  <a:pt x="538911" y="1035543"/>
                </a:cubicBezTo>
                <a:cubicBezTo>
                  <a:pt x="539233" y="1028157"/>
                  <a:pt x="542765" y="1022376"/>
                  <a:pt x="548225" y="1018522"/>
                </a:cubicBezTo>
                <a:cubicBezTo>
                  <a:pt x="552721" y="1014989"/>
                  <a:pt x="554969" y="1010493"/>
                  <a:pt x="557218" y="1005997"/>
                </a:cubicBezTo>
                <a:cubicBezTo>
                  <a:pt x="558823" y="1002785"/>
                  <a:pt x="559787" y="997646"/>
                  <a:pt x="557218" y="996040"/>
                </a:cubicBezTo>
                <a:cubicBezTo>
                  <a:pt x="550152" y="991544"/>
                  <a:pt x="547261" y="983836"/>
                  <a:pt x="542123" y="978055"/>
                </a:cubicBezTo>
                <a:cubicBezTo>
                  <a:pt x="539233" y="974844"/>
                  <a:pt x="536021" y="979661"/>
                  <a:pt x="533130" y="977734"/>
                </a:cubicBezTo>
                <a:lnTo>
                  <a:pt x="532491" y="977442"/>
                </a:lnTo>
                <a:lnTo>
                  <a:pt x="526507" y="979622"/>
                </a:lnTo>
                <a:cubicBezTo>
                  <a:pt x="524700" y="981508"/>
                  <a:pt x="523014" y="983676"/>
                  <a:pt x="520284" y="983837"/>
                </a:cubicBezTo>
                <a:cubicBezTo>
                  <a:pt x="518357" y="981267"/>
                  <a:pt x="523496" y="980625"/>
                  <a:pt x="521569" y="977413"/>
                </a:cubicBezTo>
                <a:cubicBezTo>
                  <a:pt x="518357" y="979019"/>
                  <a:pt x="511292" y="977735"/>
                  <a:pt x="516430" y="985443"/>
                </a:cubicBezTo>
                <a:cubicBezTo>
                  <a:pt x="517394" y="986727"/>
                  <a:pt x="516109" y="989297"/>
                  <a:pt x="514503" y="989939"/>
                </a:cubicBezTo>
                <a:cubicBezTo>
                  <a:pt x="509365" y="991866"/>
                  <a:pt x="504547" y="993793"/>
                  <a:pt x="499730" y="996362"/>
                </a:cubicBezTo>
                <a:cubicBezTo>
                  <a:pt x="496839" y="997968"/>
                  <a:pt x="495876" y="995077"/>
                  <a:pt x="496839" y="992508"/>
                </a:cubicBezTo>
                <a:cubicBezTo>
                  <a:pt x="497803" y="989618"/>
                  <a:pt x="511934" y="976129"/>
                  <a:pt x="515145" y="974844"/>
                </a:cubicBezTo>
                <a:cubicBezTo>
                  <a:pt x="512898" y="968742"/>
                  <a:pt x="506474" y="974523"/>
                  <a:pt x="502941" y="970348"/>
                </a:cubicBezTo>
                <a:cubicBezTo>
                  <a:pt x="505993" y="970027"/>
                  <a:pt x="508321" y="967698"/>
                  <a:pt x="510770" y="966093"/>
                </a:cubicBezTo>
                <a:lnTo>
                  <a:pt x="518902" y="966169"/>
                </a:lnTo>
                <a:lnTo>
                  <a:pt x="518397" y="962800"/>
                </a:lnTo>
                <a:cubicBezTo>
                  <a:pt x="517715" y="961355"/>
                  <a:pt x="517554" y="960070"/>
                  <a:pt x="520926" y="959749"/>
                </a:cubicBezTo>
                <a:lnTo>
                  <a:pt x="521831" y="958893"/>
                </a:lnTo>
                <a:lnTo>
                  <a:pt x="521248" y="959107"/>
                </a:lnTo>
                <a:cubicBezTo>
                  <a:pt x="521408" y="956217"/>
                  <a:pt x="520846" y="953085"/>
                  <a:pt x="521247" y="950315"/>
                </a:cubicBezTo>
                <a:lnTo>
                  <a:pt x="526854" y="943891"/>
                </a:lnTo>
                <a:lnTo>
                  <a:pt x="530802" y="932049"/>
                </a:lnTo>
                <a:cubicBezTo>
                  <a:pt x="529437" y="928757"/>
                  <a:pt x="525583" y="926027"/>
                  <a:pt x="519963" y="923136"/>
                </a:cubicBezTo>
                <a:cubicBezTo>
                  <a:pt x="502299" y="913823"/>
                  <a:pt x="491058" y="927954"/>
                  <a:pt x="476927" y="930844"/>
                </a:cubicBezTo>
                <a:cubicBezTo>
                  <a:pt x="466007" y="933093"/>
                  <a:pt x="454445" y="937268"/>
                  <a:pt x="445453" y="945297"/>
                </a:cubicBezTo>
                <a:cubicBezTo>
                  <a:pt x="444489" y="945939"/>
                  <a:pt x="442562" y="945618"/>
                  <a:pt x="441278" y="945618"/>
                </a:cubicBezTo>
                <a:cubicBezTo>
                  <a:pt x="433249" y="953968"/>
                  <a:pt x="422329" y="957822"/>
                  <a:pt x="412694" y="963282"/>
                </a:cubicBezTo>
                <a:cubicBezTo>
                  <a:pt x="395672" y="972596"/>
                  <a:pt x="379614" y="983515"/>
                  <a:pt x="362593" y="992829"/>
                </a:cubicBezTo>
                <a:lnTo>
                  <a:pt x="327908" y="1012741"/>
                </a:lnTo>
                <a:lnTo>
                  <a:pt x="321806" y="1018843"/>
                </a:lnTo>
                <a:cubicBezTo>
                  <a:pt x="311207" y="1026230"/>
                  <a:pt x="303178" y="1035223"/>
                  <a:pt x="299967" y="1047748"/>
                </a:cubicBezTo>
                <a:lnTo>
                  <a:pt x="299964" y="1047746"/>
                </a:lnTo>
                <a:lnTo>
                  <a:pt x="299966" y="1047748"/>
                </a:lnTo>
                <a:cubicBezTo>
                  <a:pt x="302214" y="1063164"/>
                  <a:pt x="310886" y="1066697"/>
                  <a:pt x="325017" y="1059310"/>
                </a:cubicBezTo>
                <a:cubicBezTo>
                  <a:pt x="337863" y="1052566"/>
                  <a:pt x="350067" y="1044536"/>
                  <a:pt x="364199" y="1040361"/>
                </a:cubicBezTo>
                <a:cubicBezTo>
                  <a:pt x="375439" y="1037150"/>
                  <a:pt x="385074" y="1028478"/>
                  <a:pt x="394709" y="1021413"/>
                </a:cubicBezTo>
                <a:cubicBezTo>
                  <a:pt x="401453" y="1016595"/>
                  <a:pt x="407877" y="1012420"/>
                  <a:pt x="415264" y="1008566"/>
                </a:cubicBezTo>
                <a:cubicBezTo>
                  <a:pt x="429395" y="1001822"/>
                  <a:pt x="442562" y="992829"/>
                  <a:pt x="456051" y="984479"/>
                </a:cubicBezTo>
                <a:cubicBezTo>
                  <a:pt x="458620" y="982873"/>
                  <a:pt x="460869" y="981589"/>
                  <a:pt x="463759" y="980625"/>
                </a:cubicBezTo>
                <a:cubicBezTo>
                  <a:pt x="457015" y="996683"/>
                  <a:pt x="443526" y="1005033"/>
                  <a:pt x="430037" y="1012741"/>
                </a:cubicBezTo>
                <a:cubicBezTo>
                  <a:pt x="424898" y="1015632"/>
                  <a:pt x="419760" y="1018522"/>
                  <a:pt x="415585" y="1022697"/>
                </a:cubicBezTo>
                <a:cubicBezTo>
                  <a:pt x="411410" y="1026872"/>
                  <a:pt x="406592" y="1029442"/>
                  <a:pt x="400490" y="1031048"/>
                </a:cubicBezTo>
                <a:cubicBezTo>
                  <a:pt x="389571" y="1033938"/>
                  <a:pt x="379614" y="1040040"/>
                  <a:pt x="369016" y="1044536"/>
                </a:cubicBezTo>
                <a:cubicBezTo>
                  <a:pt x="359060" y="1048712"/>
                  <a:pt x="350389" y="1054171"/>
                  <a:pt x="341396" y="1059631"/>
                </a:cubicBezTo>
                <a:cubicBezTo>
                  <a:pt x="332404" y="1065091"/>
                  <a:pt x="322769" y="1069908"/>
                  <a:pt x="316667" y="1078901"/>
                </a:cubicBezTo>
                <a:cubicBezTo>
                  <a:pt x="314740" y="1081792"/>
                  <a:pt x="311849" y="1084040"/>
                  <a:pt x="307995" y="1085003"/>
                </a:cubicBezTo>
                <a:cubicBezTo>
                  <a:pt x="304141" y="1085967"/>
                  <a:pt x="299645" y="1088215"/>
                  <a:pt x="296112" y="1087251"/>
                </a:cubicBezTo>
                <a:cubicBezTo>
                  <a:pt x="290331" y="1085646"/>
                  <a:pt x="294827" y="1080507"/>
                  <a:pt x="294507" y="1076974"/>
                </a:cubicBezTo>
                <a:cubicBezTo>
                  <a:pt x="293222" y="1066697"/>
                  <a:pt x="291295" y="1055777"/>
                  <a:pt x="297076" y="1045821"/>
                </a:cubicBezTo>
                <a:lnTo>
                  <a:pt x="297195" y="1045901"/>
                </a:lnTo>
                <a:lnTo>
                  <a:pt x="305266" y="1029522"/>
                </a:lnTo>
                <a:cubicBezTo>
                  <a:pt x="309521" y="1025106"/>
                  <a:pt x="314740" y="1021413"/>
                  <a:pt x="319237" y="1017237"/>
                </a:cubicBezTo>
                <a:cubicBezTo>
                  <a:pt x="321806" y="1014989"/>
                  <a:pt x="324054" y="1012420"/>
                  <a:pt x="326623" y="1010172"/>
                </a:cubicBezTo>
                <a:lnTo>
                  <a:pt x="326682" y="1010231"/>
                </a:lnTo>
                <a:lnTo>
                  <a:pt x="339147" y="999894"/>
                </a:lnTo>
                <a:cubicBezTo>
                  <a:pt x="355848" y="992508"/>
                  <a:pt x="370301" y="981909"/>
                  <a:pt x="385395" y="972274"/>
                </a:cubicBezTo>
                <a:cubicBezTo>
                  <a:pt x="394709" y="966494"/>
                  <a:pt x="404986" y="962318"/>
                  <a:pt x="414942" y="957180"/>
                </a:cubicBezTo>
                <a:cubicBezTo>
                  <a:pt x="419438" y="954610"/>
                  <a:pt x="423934" y="951720"/>
                  <a:pt x="428431" y="948830"/>
                </a:cubicBezTo>
                <a:cubicBezTo>
                  <a:pt x="431322" y="946902"/>
                  <a:pt x="434533" y="944654"/>
                  <a:pt x="432285" y="941122"/>
                </a:cubicBezTo>
                <a:cubicBezTo>
                  <a:pt x="429394" y="936946"/>
                  <a:pt x="426504" y="940800"/>
                  <a:pt x="424256" y="942728"/>
                </a:cubicBezTo>
                <a:cubicBezTo>
                  <a:pt x="419438" y="946260"/>
                  <a:pt x="415584" y="949472"/>
                  <a:pt x="408519" y="947545"/>
                </a:cubicBezTo>
                <a:cubicBezTo>
                  <a:pt x="402738" y="945939"/>
                  <a:pt x="396636" y="952041"/>
                  <a:pt x="388607" y="951399"/>
                </a:cubicBezTo>
                <a:cubicBezTo>
                  <a:pt x="396315" y="945939"/>
                  <a:pt x="404344" y="943691"/>
                  <a:pt x="412052" y="941443"/>
                </a:cubicBezTo>
                <a:cubicBezTo>
                  <a:pt x="427788" y="936946"/>
                  <a:pt x="441920" y="927954"/>
                  <a:pt x="457657" y="923457"/>
                </a:cubicBezTo>
                <a:cubicBezTo>
                  <a:pt x="468897" y="920246"/>
                  <a:pt x="480139" y="916392"/>
                  <a:pt x="491379" y="913823"/>
                </a:cubicBezTo>
                <a:cubicBezTo>
                  <a:pt x="495554" y="912859"/>
                  <a:pt x="498766" y="910932"/>
                  <a:pt x="502299" y="908684"/>
                </a:cubicBezTo>
                <a:cubicBezTo>
                  <a:pt x="507116" y="905793"/>
                  <a:pt x="509686" y="901297"/>
                  <a:pt x="508080" y="896801"/>
                </a:cubicBezTo>
                <a:cubicBezTo>
                  <a:pt x="507116" y="892947"/>
                  <a:pt x="501978" y="893269"/>
                  <a:pt x="498124" y="893269"/>
                </a:cubicBezTo>
                <a:cubicBezTo>
                  <a:pt x="493948" y="893269"/>
                  <a:pt x="489773" y="893269"/>
                  <a:pt x="484955" y="892626"/>
                </a:cubicBezTo>
                <a:cubicBezTo>
                  <a:pt x="495876" y="888130"/>
                  <a:pt x="503904" y="879137"/>
                  <a:pt x="515466" y="875605"/>
                </a:cubicBezTo>
                <a:lnTo>
                  <a:pt x="516436" y="875348"/>
                </a:lnTo>
                <a:lnTo>
                  <a:pt x="520525" y="871710"/>
                </a:lnTo>
                <a:lnTo>
                  <a:pt x="525859" y="872853"/>
                </a:lnTo>
                <a:lnTo>
                  <a:pt x="526386" y="872714"/>
                </a:lnTo>
                <a:cubicBezTo>
                  <a:pt x="529598" y="873677"/>
                  <a:pt x="532488" y="874641"/>
                  <a:pt x="535378" y="871751"/>
                </a:cubicBezTo>
                <a:cubicBezTo>
                  <a:pt x="538269" y="868538"/>
                  <a:pt x="535057" y="866612"/>
                  <a:pt x="534415" y="864042"/>
                </a:cubicBezTo>
                <a:cubicBezTo>
                  <a:pt x="532488" y="856656"/>
                  <a:pt x="527992" y="849911"/>
                  <a:pt x="527992" y="841561"/>
                </a:cubicBezTo>
                <a:cubicBezTo>
                  <a:pt x="528313" y="826466"/>
                  <a:pt x="522853" y="819401"/>
                  <a:pt x="509043" y="814262"/>
                </a:cubicBezTo>
                <a:cubicBezTo>
                  <a:pt x="506474" y="813299"/>
                  <a:pt x="501978" y="815868"/>
                  <a:pt x="501656" y="811693"/>
                </a:cubicBezTo>
                <a:cubicBezTo>
                  <a:pt x="501336" y="807517"/>
                  <a:pt x="500693" y="802058"/>
                  <a:pt x="504226" y="799167"/>
                </a:cubicBezTo>
                <a:cubicBezTo>
                  <a:pt x="509043" y="795313"/>
                  <a:pt x="510006" y="789211"/>
                  <a:pt x="513218" y="784394"/>
                </a:cubicBezTo>
                <a:cubicBezTo>
                  <a:pt x="516751" y="779255"/>
                  <a:pt x="513860" y="773153"/>
                  <a:pt x="511934" y="767373"/>
                </a:cubicBezTo>
                <a:cubicBezTo>
                  <a:pt x="510167" y="762073"/>
                  <a:pt x="507598" y="757095"/>
                  <a:pt x="505269" y="751997"/>
                </a:cubicBezTo>
                <a:lnTo>
                  <a:pt x="500111" y="736085"/>
                </a:lnTo>
                <a:lnTo>
                  <a:pt x="500050" y="736220"/>
                </a:lnTo>
                <a:cubicBezTo>
                  <a:pt x="488809" y="713417"/>
                  <a:pt x="482065" y="689009"/>
                  <a:pt x="473715" y="664922"/>
                </a:cubicBezTo>
                <a:cubicBezTo>
                  <a:pt x="467292" y="645973"/>
                  <a:pt x="460226" y="627345"/>
                  <a:pt x="453482" y="608718"/>
                </a:cubicBezTo>
                <a:cubicBezTo>
                  <a:pt x="443204" y="580456"/>
                  <a:pt x="432606" y="552193"/>
                  <a:pt x="422329" y="523931"/>
                </a:cubicBezTo>
                <a:cubicBezTo>
                  <a:pt x="420723" y="519756"/>
                  <a:pt x="420081" y="514938"/>
                  <a:pt x="418154" y="508194"/>
                </a:cubicBezTo>
                <a:close/>
                <a:moveTo>
                  <a:pt x="1624121" y="494063"/>
                </a:moveTo>
                <a:cubicBezTo>
                  <a:pt x="1625727" y="493742"/>
                  <a:pt x="1626369" y="494705"/>
                  <a:pt x="1626690" y="496632"/>
                </a:cubicBezTo>
                <a:cubicBezTo>
                  <a:pt x="1626369" y="498238"/>
                  <a:pt x="1625406" y="500165"/>
                  <a:pt x="1623800" y="500486"/>
                </a:cubicBezTo>
                <a:cubicBezTo>
                  <a:pt x="1621552" y="500807"/>
                  <a:pt x="1620910" y="498880"/>
                  <a:pt x="1620910" y="497274"/>
                </a:cubicBezTo>
                <a:cubicBezTo>
                  <a:pt x="1620910" y="495348"/>
                  <a:pt x="1622195" y="494063"/>
                  <a:pt x="1624121" y="494063"/>
                </a:cubicBezTo>
                <a:close/>
                <a:moveTo>
                  <a:pt x="1345995" y="488282"/>
                </a:moveTo>
                <a:cubicBezTo>
                  <a:pt x="1338287" y="497917"/>
                  <a:pt x="1328010" y="505303"/>
                  <a:pt x="1320623" y="515581"/>
                </a:cubicBezTo>
                <a:cubicBezTo>
                  <a:pt x="1318696" y="518471"/>
                  <a:pt x="1316448" y="521041"/>
                  <a:pt x="1314200" y="523931"/>
                </a:cubicBezTo>
                <a:cubicBezTo>
                  <a:pt x="1313236" y="514617"/>
                  <a:pt x="1330579" y="495348"/>
                  <a:pt x="1345995" y="488282"/>
                </a:cubicBezTo>
                <a:close/>
                <a:moveTo>
                  <a:pt x="1685786" y="485392"/>
                </a:moveTo>
                <a:cubicBezTo>
                  <a:pt x="1688034" y="485392"/>
                  <a:pt x="1689960" y="486998"/>
                  <a:pt x="1690282" y="489567"/>
                </a:cubicBezTo>
                <a:cubicBezTo>
                  <a:pt x="1689639" y="491494"/>
                  <a:pt x="1689639" y="494063"/>
                  <a:pt x="1686749" y="493742"/>
                </a:cubicBezTo>
                <a:cubicBezTo>
                  <a:pt x="1684180" y="493421"/>
                  <a:pt x="1682574" y="491494"/>
                  <a:pt x="1681932" y="489246"/>
                </a:cubicBezTo>
                <a:cubicBezTo>
                  <a:pt x="1681289" y="486998"/>
                  <a:pt x="1683537" y="485392"/>
                  <a:pt x="1685786" y="485392"/>
                </a:cubicBezTo>
                <a:close/>
                <a:moveTo>
                  <a:pt x="1439452" y="468048"/>
                </a:moveTo>
                <a:cubicBezTo>
                  <a:pt x="1424037" y="474472"/>
                  <a:pt x="1408621" y="480574"/>
                  <a:pt x="1391278" y="480574"/>
                </a:cubicBezTo>
                <a:cubicBezTo>
                  <a:pt x="1407658" y="478004"/>
                  <a:pt x="1421789" y="467727"/>
                  <a:pt x="1439452" y="468048"/>
                </a:cubicBezTo>
                <a:close/>
                <a:moveTo>
                  <a:pt x="26335" y="454560"/>
                </a:moveTo>
                <a:cubicBezTo>
                  <a:pt x="32116" y="452633"/>
                  <a:pt x="36933" y="453918"/>
                  <a:pt x="40787" y="457450"/>
                </a:cubicBezTo>
                <a:cubicBezTo>
                  <a:pt x="45283" y="461304"/>
                  <a:pt x="44962" y="466443"/>
                  <a:pt x="42393" y="471903"/>
                </a:cubicBezTo>
                <a:cubicBezTo>
                  <a:pt x="38539" y="480574"/>
                  <a:pt x="40787" y="489888"/>
                  <a:pt x="40145" y="498881"/>
                </a:cubicBezTo>
                <a:cubicBezTo>
                  <a:pt x="39824" y="501771"/>
                  <a:pt x="42714" y="502734"/>
                  <a:pt x="44320" y="504019"/>
                </a:cubicBezTo>
                <a:cubicBezTo>
                  <a:pt x="47853" y="507231"/>
                  <a:pt x="51064" y="510442"/>
                  <a:pt x="53313" y="514617"/>
                </a:cubicBezTo>
                <a:cubicBezTo>
                  <a:pt x="55882" y="520398"/>
                  <a:pt x="60057" y="523289"/>
                  <a:pt x="67123" y="523610"/>
                </a:cubicBezTo>
                <a:cubicBezTo>
                  <a:pt x="78363" y="524894"/>
                  <a:pt x="90246" y="527143"/>
                  <a:pt x="96991" y="528106"/>
                </a:cubicBezTo>
                <a:cubicBezTo>
                  <a:pt x="128143" y="529070"/>
                  <a:pt x="159296" y="554763"/>
                  <a:pt x="158333" y="583346"/>
                </a:cubicBezTo>
                <a:cubicBezTo>
                  <a:pt x="158333" y="585915"/>
                  <a:pt x="158975" y="588485"/>
                  <a:pt x="159617" y="591054"/>
                </a:cubicBezTo>
                <a:cubicBezTo>
                  <a:pt x="164756" y="607433"/>
                  <a:pt x="158975" y="620601"/>
                  <a:pt x="144844" y="629593"/>
                </a:cubicBezTo>
                <a:cubicBezTo>
                  <a:pt x="135851" y="635374"/>
                  <a:pt x="125253" y="635374"/>
                  <a:pt x="116261" y="640192"/>
                </a:cubicBezTo>
                <a:cubicBezTo>
                  <a:pt x="115618" y="640513"/>
                  <a:pt x="114976" y="640513"/>
                  <a:pt x="114655" y="640513"/>
                </a:cubicBezTo>
                <a:cubicBezTo>
                  <a:pt x="86071" y="644367"/>
                  <a:pt x="51386" y="618353"/>
                  <a:pt x="46889" y="589448"/>
                </a:cubicBezTo>
                <a:cubicBezTo>
                  <a:pt x="45605" y="580777"/>
                  <a:pt x="43356" y="572426"/>
                  <a:pt x="40787" y="563755"/>
                </a:cubicBezTo>
                <a:cubicBezTo>
                  <a:pt x="38218" y="556047"/>
                  <a:pt x="37255" y="548018"/>
                  <a:pt x="36612" y="539668"/>
                </a:cubicBezTo>
                <a:cubicBezTo>
                  <a:pt x="35649" y="526500"/>
                  <a:pt x="28904" y="514617"/>
                  <a:pt x="22160" y="503698"/>
                </a:cubicBezTo>
                <a:cubicBezTo>
                  <a:pt x="16700" y="494705"/>
                  <a:pt x="11240" y="486355"/>
                  <a:pt x="11882" y="475436"/>
                </a:cubicBezTo>
                <a:cubicBezTo>
                  <a:pt x="12204" y="466764"/>
                  <a:pt x="18948" y="457129"/>
                  <a:pt x="26335" y="454560"/>
                </a:cubicBezTo>
                <a:close/>
                <a:moveTo>
                  <a:pt x="782234" y="441914"/>
                </a:moveTo>
                <a:cubicBezTo>
                  <a:pt x="784281" y="442275"/>
                  <a:pt x="786529" y="443158"/>
                  <a:pt x="788777" y="442998"/>
                </a:cubicBezTo>
                <a:cubicBezTo>
                  <a:pt x="786850" y="447494"/>
                  <a:pt x="785244" y="451668"/>
                  <a:pt x="780748" y="450705"/>
                </a:cubicBezTo>
                <a:cubicBezTo>
                  <a:pt x="778500" y="450063"/>
                  <a:pt x="774967" y="446851"/>
                  <a:pt x="776894" y="443961"/>
                </a:cubicBezTo>
                <a:cubicBezTo>
                  <a:pt x="778339" y="441713"/>
                  <a:pt x="780186" y="441552"/>
                  <a:pt x="782234" y="441914"/>
                </a:cubicBezTo>
                <a:close/>
                <a:moveTo>
                  <a:pt x="476928" y="425975"/>
                </a:moveTo>
                <a:cubicBezTo>
                  <a:pt x="482709" y="425333"/>
                  <a:pt x="484957" y="428866"/>
                  <a:pt x="484957" y="433362"/>
                </a:cubicBezTo>
                <a:cubicBezTo>
                  <a:pt x="484636" y="437859"/>
                  <a:pt x="482388" y="442033"/>
                  <a:pt x="477249" y="442355"/>
                </a:cubicBezTo>
                <a:cubicBezTo>
                  <a:pt x="472753" y="442676"/>
                  <a:pt x="469541" y="440428"/>
                  <a:pt x="469541" y="434968"/>
                </a:cubicBezTo>
                <a:cubicBezTo>
                  <a:pt x="469541" y="429508"/>
                  <a:pt x="471147" y="425975"/>
                  <a:pt x="476928" y="425975"/>
                </a:cubicBezTo>
                <a:close/>
                <a:moveTo>
                  <a:pt x="583874" y="409276"/>
                </a:moveTo>
                <a:cubicBezTo>
                  <a:pt x="589334" y="410239"/>
                  <a:pt x="591582" y="414736"/>
                  <a:pt x="590619" y="418911"/>
                </a:cubicBezTo>
                <a:cubicBezTo>
                  <a:pt x="588050" y="430473"/>
                  <a:pt x="593830" y="441393"/>
                  <a:pt x="591903" y="451670"/>
                </a:cubicBezTo>
                <a:cubicBezTo>
                  <a:pt x="593509" y="460663"/>
                  <a:pt x="591261" y="468692"/>
                  <a:pt x="590297" y="476721"/>
                </a:cubicBezTo>
                <a:cubicBezTo>
                  <a:pt x="589655" y="483144"/>
                  <a:pt x="583553" y="484750"/>
                  <a:pt x="578415" y="480896"/>
                </a:cubicBezTo>
                <a:cubicBezTo>
                  <a:pt x="575524" y="478648"/>
                  <a:pt x="574240" y="475115"/>
                  <a:pt x="573276" y="471903"/>
                </a:cubicBezTo>
                <a:cubicBezTo>
                  <a:pt x="567174" y="452955"/>
                  <a:pt x="563320" y="434006"/>
                  <a:pt x="573276" y="415057"/>
                </a:cubicBezTo>
                <a:cubicBezTo>
                  <a:pt x="575524" y="410561"/>
                  <a:pt x="579057" y="408312"/>
                  <a:pt x="583874" y="409276"/>
                </a:cubicBezTo>
                <a:close/>
                <a:moveTo>
                  <a:pt x="825068" y="387116"/>
                </a:moveTo>
                <a:cubicBezTo>
                  <a:pt x="829243" y="385510"/>
                  <a:pt x="826995" y="389364"/>
                  <a:pt x="827958" y="390970"/>
                </a:cubicBezTo>
                <a:cubicBezTo>
                  <a:pt x="829564" y="394503"/>
                  <a:pt x="830207" y="389364"/>
                  <a:pt x="833097" y="390970"/>
                </a:cubicBezTo>
                <a:cubicBezTo>
                  <a:pt x="828280" y="393539"/>
                  <a:pt x="833097" y="398036"/>
                  <a:pt x="830207" y="401247"/>
                </a:cubicBezTo>
                <a:cubicBezTo>
                  <a:pt x="826031" y="399963"/>
                  <a:pt x="826352" y="395466"/>
                  <a:pt x="823783" y="393218"/>
                </a:cubicBezTo>
                <a:cubicBezTo>
                  <a:pt x="822177" y="391612"/>
                  <a:pt x="822820" y="388079"/>
                  <a:pt x="825068" y="387116"/>
                </a:cubicBezTo>
                <a:close/>
                <a:moveTo>
                  <a:pt x="812864" y="383904"/>
                </a:moveTo>
                <a:cubicBezTo>
                  <a:pt x="813185" y="383583"/>
                  <a:pt x="814470" y="384546"/>
                  <a:pt x="814791" y="385188"/>
                </a:cubicBezTo>
                <a:cubicBezTo>
                  <a:pt x="815433" y="386473"/>
                  <a:pt x="814470" y="387757"/>
                  <a:pt x="813185" y="387757"/>
                </a:cubicBezTo>
                <a:cubicBezTo>
                  <a:pt x="809331" y="388079"/>
                  <a:pt x="806762" y="392254"/>
                  <a:pt x="802587" y="390969"/>
                </a:cubicBezTo>
                <a:cubicBezTo>
                  <a:pt x="797127" y="389363"/>
                  <a:pt x="791667" y="390648"/>
                  <a:pt x="785886" y="390969"/>
                </a:cubicBezTo>
                <a:cubicBezTo>
                  <a:pt x="793915" y="384546"/>
                  <a:pt x="804192" y="387115"/>
                  <a:pt x="812864" y="383904"/>
                </a:cubicBezTo>
                <a:close/>
                <a:moveTo>
                  <a:pt x="825390" y="352430"/>
                </a:moveTo>
                <a:cubicBezTo>
                  <a:pt x="830207" y="356284"/>
                  <a:pt x="836952" y="357569"/>
                  <a:pt x="840484" y="364635"/>
                </a:cubicBezTo>
                <a:cubicBezTo>
                  <a:pt x="832777" y="363029"/>
                  <a:pt x="829565" y="355000"/>
                  <a:pt x="822499" y="355963"/>
                </a:cubicBezTo>
                <a:lnTo>
                  <a:pt x="822499" y="355963"/>
                </a:lnTo>
                <a:lnTo>
                  <a:pt x="822178" y="372663"/>
                </a:lnTo>
                <a:cubicBezTo>
                  <a:pt x="823783" y="375232"/>
                  <a:pt x="821535" y="375554"/>
                  <a:pt x="820251" y="376196"/>
                </a:cubicBezTo>
                <a:cubicBezTo>
                  <a:pt x="817682" y="377159"/>
                  <a:pt x="817039" y="375875"/>
                  <a:pt x="817039" y="373627"/>
                </a:cubicBezTo>
                <a:cubicBezTo>
                  <a:pt x="817039" y="371700"/>
                  <a:pt x="817360" y="369451"/>
                  <a:pt x="818003" y="367524"/>
                </a:cubicBezTo>
                <a:cubicBezTo>
                  <a:pt x="818645" y="365919"/>
                  <a:pt x="818966" y="364313"/>
                  <a:pt x="818324" y="362386"/>
                </a:cubicBezTo>
                <a:cubicBezTo>
                  <a:pt x="815112" y="356605"/>
                  <a:pt x="815112" y="356605"/>
                  <a:pt x="822178" y="355320"/>
                </a:cubicBezTo>
                <a:lnTo>
                  <a:pt x="822188" y="355341"/>
                </a:lnTo>
                <a:close/>
                <a:moveTo>
                  <a:pt x="1007810" y="335408"/>
                </a:moveTo>
                <a:cubicBezTo>
                  <a:pt x="1010058" y="336051"/>
                  <a:pt x="1012948" y="336693"/>
                  <a:pt x="1012948" y="339583"/>
                </a:cubicBezTo>
                <a:cubicBezTo>
                  <a:pt x="1012948" y="341831"/>
                  <a:pt x="1010700" y="343758"/>
                  <a:pt x="1008131" y="343437"/>
                </a:cubicBezTo>
                <a:cubicBezTo>
                  <a:pt x="1005883" y="343116"/>
                  <a:pt x="1003635" y="341510"/>
                  <a:pt x="1003956" y="338941"/>
                </a:cubicBezTo>
                <a:cubicBezTo>
                  <a:pt x="1003956" y="336372"/>
                  <a:pt x="1005562" y="335087"/>
                  <a:pt x="1007810" y="335408"/>
                </a:cubicBezTo>
                <a:close/>
                <a:moveTo>
                  <a:pt x="852688" y="311642"/>
                </a:moveTo>
                <a:cubicBezTo>
                  <a:pt x="861359" y="310358"/>
                  <a:pt x="863608" y="320635"/>
                  <a:pt x="872279" y="320635"/>
                </a:cubicBezTo>
                <a:cubicBezTo>
                  <a:pt x="861038" y="326416"/>
                  <a:pt x="859111" y="314854"/>
                  <a:pt x="852688" y="311642"/>
                </a:cubicBezTo>
                <a:close/>
                <a:moveTo>
                  <a:pt x="829565" y="300080"/>
                </a:moveTo>
                <a:cubicBezTo>
                  <a:pt x="832455" y="302970"/>
                  <a:pt x="835024" y="306824"/>
                  <a:pt x="842732" y="302970"/>
                </a:cubicBezTo>
                <a:cubicBezTo>
                  <a:pt x="835346" y="310999"/>
                  <a:pt x="829886" y="304576"/>
                  <a:pt x="824747" y="305219"/>
                </a:cubicBezTo>
                <a:cubicBezTo>
                  <a:pt x="823463" y="305219"/>
                  <a:pt x="824426" y="302328"/>
                  <a:pt x="825389" y="300722"/>
                </a:cubicBezTo>
                <a:cubicBezTo>
                  <a:pt x="826353" y="298474"/>
                  <a:pt x="827638" y="298474"/>
                  <a:pt x="829565" y="300080"/>
                </a:cubicBezTo>
                <a:close/>
                <a:moveTo>
                  <a:pt x="1644998" y="292373"/>
                </a:moveTo>
                <a:cubicBezTo>
                  <a:pt x="1646603" y="291731"/>
                  <a:pt x="1647246" y="293337"/>
                  <a:pt x="1647567" y="294942"/>
                </a:cubicBezTo>
                <a:cubicBezTo>
                  <a:pt x="1647246" y="297511"/>
                  <a:pt x="1645640" y="299117"/>
                  <a:pt x="1643071" y="299438"/>
                </a:cubicBezTo>
                <a:cubicBezTo>
                  <a:pt x="1641144" y="299760"/>
                  <a:pt x="1639538" y="298475"/>
                  <a:pt x="1639859" y="296548"/>
                </a:cubicBezTo>
                <a:cubicBezTo>
                  <a:pt x="1640180" y="293658"/>
                  <a:pt x="1642750" y="293015"/>
                  <a:pt x="1644998" y="292373"/>
                </a:cubicBezTo>
                <a:close/>
                <a:moveTo>
                  <a:pt x="325659" y="282737"/>
                </a:moveTo>
                <a:cubicBezTo>
                  <a:pt x="326944" y="281132"/>
                  <a:pt x="328228" y="282416"/>
                  <a:pt x="329192" y="283701"/>
                </a:cubicBezTo>
                <a:cubicBezTo>
                  <a:pt x="332082" y="287555"/>
                  <a:pt x="334652" y="291087"/>
                  <a:pt x="336579" y="295584"/>
                </a:cubicBezTo>
                <a:cubicBezTo>
                  <a:pt x="346534" y="318708"/>
                  <a:pt x="357133" y="341510"/>
                  <a:pt x="367410" y="364313"/>
                </a:cubicBezTo>
                <a:cubicBezTo>
                  <a:pt x="368695" y="367203"/>
                  <a:pt x="369979" y="369451"/>
                  <a:pt x="372227" y="371699"/>
                </a:cubicBezTo>
                <a:cubicBezTo>
                  <a:pt x="377045" y="376517"/>
                  <a:pt x="377045" y="381013"/>
                  <a:pt x="370622" y="385509"/>
                </a:cubicBezTo>
                <a:cubicBezTo>
                  <a:pt x="366446" y="381334"/>
                  <a:pt x="364841" y="376838"/>
                  <a:pt x="363556" y="372021"/>
                </a:cubicBezTo>
                <a:cubicBezTo>
                  <a:pt x="356491" y="349218"/>
                  <a:pt x="347177" y="327058"/>
                  <a:pt x="335294" y="306182"/>
                </a:cubicBezTo>
                <a:cubicBezTo>
                  <a:pt x="331440" y="299759"/>
                  <a:pt x="331119" y="291409"/>
                  <a:pt x="325338" y="285949"/>
                </a:cubicBezTo>
                <a:cubicBezTo>
                  <a:pt x="324696" y="285307"/>
                  <a:pt x="325017" y="283380"/>
                  <a:pt x="325659" y="282737"/>
                </a:cubicBezTo>
                <a:close/>
                <a:moveTo>
                  <a:pt x="661274" y="231994"/>
                </a:moveTo>
                <a:cubicBezTo>
                  <a:pt x="661917" y="232636"/>
                  <a:pt x="662880" y="233279"/>
                  <a:pt x="663522" y="233921"/>
                </a:cubicBezTo>
                <a:cubicBezTo>
                  <a:pt x="652282" y="244198"/>
                  <a:pt x="637508" y="247731"/>
                  <a:pt x="624019" y="253191"/>
                </a:cubicBezTo>
                <a:cubicBezTo>
                  <a:pt x="601859" y="262183"/>
                  <a:pt x="578735" y="267000"/>
                  <a:pt x="555933" y="272781"/>
                </a:cubicBezTo>
                <a:cubicBezTo>
                  <a:pt x="536984" y="277599"/>
                  <a:pt x="517393" y="280489"/>
                  <a:pt x="498124" y="284022"/>
                </a:cubicBezTo>
                <a:cubicBezTo>
                  <a:pt x="495875" y="284343"/>
                  <a:pt x="493306" y="284343"/>
                  <a:pt x="491700" y="282095"/>
                </a:cubicBezTo>
                <a:cubicBezTo>
                  <a:pt x="490737" y="280168"/>
                  <a:pt x="492021" y="278884"/>
                  <a:pt x="493306" y="277599"/>
                </a:cubicBezTo>
                <a:cubicBezTo>
                  <a:pt x="495233" y="275672"/>
                  <a:pt x="497481" y="275351"/>
                  <a:pt x="499408" y="277278"/>
                </a:cubicBezTo>
                <a:cubicBezTo>
                  <a:pt x="502941" y="280168"/>
                  <a:pt x="506474" y="279205"/>
                  <a:pt x="510006" y="278241"/>
                </a:cubicBezTo>
                <a:cubicBezTo>
                  <a:pt x="548546" y="268928"/>
                  <a:pt x="588049" y="262826"/>
                  <a:pt x="625304" y="249015"/>
                </a:cubicBezTo>
                <a:cubicBezTo>
                  <a:pt x="637829" y="244840"/>
                  <a:pt x="650676" y="240665"/>
                  <a:pt x="661274" y="231994"/>
                </a:cubicBezTo>
                <a:close/>
                <a:moveTo>
                  <a:pt x="741566" y="184141"/>
                </a:moveTo>
                <a:cubicBezTo>
                  <a:pt x="744778" y="183498"/>
                  <a:pt x="744136" y="186710"/>
                  <a:pt x="744457" y="188316"/>
                </a:cubicBezTo>
                <a:cubicBezTo>
                  <a:pt x="745099" y="191206"/>
                  <a:pt x="743494" y="194097"/>
                  <a:pt x="742530" y="196666"/>
                </a:cubicBezTo>
                <a:cubicBezTo>
                  <a:pt x="740282" y="203410"/>
                  <a:pt x="743172" y="208870"/>
                  <a:pt x="748632" y="212403"/>
                </a:cubicBezTo>
                <a:cubicBezTo>
                  <a:pt x="751843" y="214651"/>
                  <a:pt x="758909" y="211761"/>
                  <a:pt x="757624" y="220111"/>
                </a:cubicBezTo>
                <a:cubicBezTo>
                  <a:pt x="757303" y="221717"/>
                  <a:pt x="762763" y="221717"/>
                  <a:pt x="764690" y="220111"/>
                </a:cubicBezTo>
                <a:cubicBezTo>
                  <a:pt x="770471" y="215614"/>
                  <a:pt x="772398" y="220111"/>
                  <a:pt x="775289" y="224286"/>
                </a:cubicBezTo>
                <a:cubicBezTo>
                  <a:pt x="765654" y="219790"/>
                  <a:pt x="758909" y="230709"/>
                  <a:pt x="748953" y="226855"/>
                </a:cubicBezTo>
                <a:cubicBezTo>
                  <a:pt x="750880" y="233600"/>
                  <a:pt x="755055" y="231673"/>
                  <a:pt x="758267" y="231030"/>
                </a:cubicBezTo>
                <a:cubicBezTo>
                  <a:pt x="761800" y="230388"/>
                  <a:pt x="765654" y="229103"/>
                  <a:pt x="768223" y="232315"/>
                </a:cubicBezTo>
                <a:cubicBezTo>
                  <a:pt x="771113" y="235527"/>
                  <a:pt x="767581" y="238096"/>
                  <a:pt x="765975" y="240665"/>
                </a:cubicBezTo>
                <a:cubicBezTo>
                  <a:pt x="761157" y="248373"/>
                  <a:pt x="768544" y="248373"/>
                  <a:pt x="773041" y="251264"/>
                </a:cubicBezTo>
                <a:cubicBezTo>
                  <a:pt x="769508" y="251906"/>
                  <a:pt x="767902" y="253512"/>
                  <a:pt x="769187" y="256723"/>
                </a:cubicBezTo>
                <a:cubicBezTo>
                  <a:pt x="771113" y="262504"/>
                  <a:pt x="772719" y="268285"/>
                  <a:pt x="774967" y="274066"/>
                </a:cubicBezTo>
                <a:cubicBezTo>
                  <a:pt x="775931" y="276314"/>
                  <a:pt x="777537" y="277920"/>
                  <a:pt x="780427" y="275030"/>
                </a:cubicBezTo>
                <a:cubicBezTo>
                  <a:pt x="781712" y="273745"/>
                  <a:pt x="783960" y="272781"/>
                  <a:pt x="785566" y="272139"/>
                </a:cubicBezTo>
                <a:cubicBezTo>
                  <a:pt x="797449" y="267000"/>
                  <a:pt x="800018" y="267964"/>
                  <a:pt x="806441" y="279847"/>
                </a:cubicBezTo>
                <a:cubicBezTo>
                  <a:pt x="797449" y="272460"/>
                  <a:pt x="786529" y="276314"/>
                  <a:pt x="782354" y="287876"/>
                </a:cubicBezTo>
                <a:lnTo>
                  <a:pt x="782431" y="289862"/>
                </a:lnTo>
                <a:lnTo>
                  <a:pt x="783317" y="288518"/>
                </a:lnTo>
                <a:cubicBezTo>
                  <a:pt x="785726" y="291248"/>
                  <a:pt x="785003" y="293897"/>
                  <a:pt x="784000" y="296547"/>
                </a:cubicBezTo>
                <a:lnTo>
                  <a:pt x="782997" y="304573"/>
                </a:lnTo>
                <a:lnTo>
                  <a:pt x="782997" y="304577"/>
                </a:lnTo>
                <a:cubicBezTo>
                  <a:pt x="786529" y="315817"/>
                  <a:pt x="796164" y="319992"/>
                  <a:pt x="806120" y="323846"/>
                </a:cubicBezTo>
                <a:cubicBezTo>
                  <a:pt x="808369" y="324810"/>
                  <a:pt x="810617" y="326416"/>
                  <a:pt x="809332" y="328985"/>
                </a:cubicBezTo>
                <a:cubicBezTo>
                  <a:pt x="804836" y="337656"/>
                  <a:pt x="805799" y="346970"/>
                  <a:pt x="804515" y="355963"/>
                </a:cubicBezTo>
                <a:cubicBezTo>
                  <a:pt x="803872" y="361422"/>
                  <a:pt x="799376" y="364313"/>
                  <a:pt x="797128" y="368488"/>
                </a:cubicBezTo>
                <a:cubicBezTo>
                  <a:pt x="793916" y="374911"/>
                  <a:pt x="788457" y="380371"/>
                  <a:pt x="783639" y="385831"/>
                </a:cubicBezTo>
                <a:cubicBezTo>
                  <a:pt x="781070" y="389042"/>
                  <a:pt x="777537" y="390648"/>
                  <a:pt x="773041" y="390648"/>
                </a:cubicBezTo>
                <a:cubicBezTo>
                  <a:pt x="767902" y="390648"/>
                  <a:pt x="760194" y="389685"/>
                  <a:pt x="764369" y="399641"/>
                </a:cubicBezTo>
                <a:cubicBezTo>
                  <a:pt x="765654" y="402210"/>
                  <a:pt x="762121" y="400925"/>
                  <a:pt x="761478" y="402531"/>
                </a:cubicBezTo>
                <a:cubicBezTo>
                  <a:pt x="753771" y="397392"/>
                  <a:pt x="749595" y="405422"/>
                  <a:pt x="743815" y="407670"/>
                </a:cubicBezTo>
                <a:cubicBezTo>
                  <a:pt x="742530" y="408312"/>
                  <a:pt x="741245" y="409597"/>
                  <a:pt x="739961" y="409597"/>
                </a:cubicBezTo>
                <a:cubicBezTo>
                  <a:pt x="718443" y="411845"/>
                  <a:pt x="697246" y="419553"/>
                  <a:pt x="675085" y="416020"/>
                </a:cubicBezTo>
                <a:cubicBezTo>
                  <a:pt x="663202" y="414093"/>
                  <a:pt x="652925" y="409918"/>
                  <a:pt x="645217" y="400925"/>
                </a:cubicBezTo>
                <a:cubicBezTo>
                  <a:pt x="628517" y="381334"/>
                  <a:pt x="621772" y="358532"/>
                  <a:pt x="632049" y="333160"/>
                </a:cubicBezTo>
                <a:cubicBezTo>
                  <a:pt x="634940" y="325773"/>
                  <a:pt x="642327" y="320956"/>
                  <a:pt x="643611" y="311963"/>
                </a:cubicBezTo>
                <a:cubicBezTo>
                  <a:pt x="644254" y="307146"/>
                  <a:pt x="644254" y="302971"/>
                  <a:pt x="642327" y="298474"/>
                </a:cubicBezTo>
                <a:cubicBezTo>
                  <a:pt x="636867" y="286270"/>
                  <a:pt x="640400" y="277278"/>
                  <a:pt x="652604" y="272139"/>
                </a:cubicBezTo>
                <a:cubicBezTo>
                  <a:pt x="659991" y="268927"/>
                  <a:pt x="666093" y="263789"/>
                  <a:pt x="671874" y="258650"/>
                </a:cubicBezTo>
                <a:cubicBezTo>
                  <a:pt x="676370" y="254796"/>
                  <a:pt x="677976" y="249979"/>
                  <a:pt x="672516" y="245161"/>
                </a:cubicBezTo>
                <a:cubicBezTo>
                  <a:pt x="668662" y="241629"/>
                  <a:pt x="668341" y="235206"/>
                  <a:pt x="662881" y="232957"/>
                </a:cubicBezTo>
                <a:cubicBezTo>
                  <a:pt x="660954" y="233600"/>
                  <a:pt x="660312" y="232636"/>
                  <a:pt x="660633" y="231030"/>
                </a:cubicBezTo>
                <a:cubicBezTo>
                  <a:pt x="663202" y="223644"/>
                  <a:pt x="666414" y="216257"/>
                  <a:pt x="667698" y="208549"/>
                </a:cubicBezTo>
                <a:cubicBezTo>
                  <a:pt x="668983" y="202126"/>
                  <a:pt x="673158" y="199235"/>
                  <a:pt x="678297" y="198272"/>
                </a:cubicBezTo>
                <a:cubicBezTo>
                  <a:pt x="683436" y="197308"/>
                  <a:pt x="687290" y="200841"/>
                  <a:pt x="690180" y="205337"/>
                </a:cubicBezTo>
                <a:cubicBezTo>
                  <a:pt x="699173" y="218184"/>
                  <a:pt x="698209" y="231030"/>
                  <a:pt x="691786" y="244198"/>
                </a:cubicBezTo>
                <a:cubicBezTo>
                  <a:pt x="689538" y="248694"/>
                  <a:pt x="687611" y="253833"/>
                  <a:pt x="691786" y="260577"/>
                </a:cubicBezTo>
                <a:cubicBezTo>
                  <a:pt x="693071" y="254154"/>
                  <a:pt x="697246" y="253512"/>
                  <a:pt x="700779" y="252548"/>
                </a:cubicBezTo>
                <a:cubicBezTo>
                  <a:pt x="716515" y="248052"/>
                  <a:pt x="725187" y="233921"/>
                  <a:pt x="737070" y="224607"/>
                </a:cubicBezTo>
                <a:cubicBezTo>
                  <a:pt x="740603" y="221717"/>
                  <a:pt x="740924" y="216257"/>
                  <a:pt x="736749" y="212082"/>
                </a:cubicBezTo>
                <a:cubicBezTo>
                  <a:pt x="734822" y="210155"/>
                  <a:pt x="733216" y="207264"/>
                  <a:pt x="731931" y="204695"/>
                </a:cubicBezTo>
                <a:cubicBezTo>
                  <a:pt x="730326" y="201162"/>
                  <a:pt x="729683" y="198272"/>
                  <a:pt x="734822" y="196987"/>
                </a:cubicBezTo>
                <a:cubicBezTo>
                  <a:pt x="738997" y="196024"/>
                  <a:pt x="740924" y="192812"/>
                  <a:pt x="739318" y="188316"/>
                </a:cubicBezTo>
                <a:cubicBezTo>
                  <a:pt x="738676" y="186389"/>
                  <a:pt x="739639" y="184462"/>
                  <a:pt x="741566" y="184141"/>
                </a:cubicBezTo>
                <a:close/>
                <a:moveTo>
                  <a:pt x="697565" y="157805"/>
                </a:moveTo>
                <a:cubicBezTo>
                  <a:pt x="699813" y="157805"/>
                  <a:pt x="700134" y="159411"/>
                  <a:pt x="700134" y="161017"/>
                </a:cubicBezTo>
                <a:cubicBezTo>
                  <a:pt x="699492" y="162622"/>
                  <a:pt x="699171" y="164870"/>
                  <a:pt x="696923" y="164549"/>
                </a:cubicBezTo>
                <a:cubicBezTo>
                  <a:pt x="694996" y="164549"/>
                  <a:pt x="693712" y="162622"/>
                  <a:pt x="694033" y="160695"/>
                </a:cubicBezTo>
                <a:cubicBezTo>
                  <a:pt x="694354" y="158768"/>
                  <a:pt x="695639" y="157484"/>
                  <a:pt x="697565" y="157805"/>
                </a:cubicBezTo>
                <a:close/>
                <a:moveTo>
                  <a:pt x="290652" y="102244"/>
                </a:moveTo>
                <a:cubicBezTo>
                  <a:pt x="296755" y="102565"/>
                  <a:pt x="299324" y="105777"/>
                  <a:pt x="300287" y="111558"/>
                </a:cubicBezTo>
                <a:cubicBezTo>
                  <a:pt x="298681" y="115411"/>
                  <a:pt x="299002" y="121192"/>
                  <a:pt x="292579" y="120550"/>
                </a:cubicBezTo>
                <a:cubicBezTo>
                  <a:pt x="287762" y="120229"/>
                  <a:pt x="282302" y="118302"/>
                  <a:pt x="282944" y="112521"/>
                </a:cubicBezTo>
                <a:cubicBezTo>
                  <a:pt x="283587" y="108667"/>
                  <a:pt x="282623" y="101602"/>
                  <a:pt x="290652" y="102244"/>
                </a:cubicBezTo>
                <a:close/>
                <a:moveTo>
                  <a:pt x="502299" y="7180"/>
                </a:moveTo>
                <a:cubicBezTo>
                  <a:pt x="506795" y="8143"/>
                  <a:pt x="509044" y="11034"/>
                  <a:pt x="509686" y="15530"/>
                </a:cubicBezTo>
                <a:cubicBezTo>
                  <a:pt x="510328" y="20669"/>
                  <a:pt x="506795" y="23559"/>
                  <a:pt x="502941" y="23880"/>
                </a:cubicBezTo>
                <a:cubicBezTo>
                  <a:pt x="498124" y="24202"/>
                  <a:pt x="495554" y="20026"/>
                  <a:pt x="494912" y="15209"/>
                </a:cubicBezTo>
                <a:cubicBezTo>
                  <a:pt x="493948" y="9428"/>
                  <a:pt x="498445" y="9107"/>
                  <a:pt x="502299" y="7180"/>
                </a:cubicBezTo>
                <a:close/>
                <a:moveTo>
                  <a:pt x="92856" y="877"/>
                </a:moveTo>
                <a:cubicBezTo>
                  <a:pt x="96429" y="-368"/>
                  <a:pt x="100364" y="-368"/>
                  <a:pt x="103415" y="1399"/>
                </a:cubicBezTo>
                <a:cubicBezTo>
                  <a:pt x="117546" y="9427"/>
                  <a:pt x="128466" y="19705"/>
                  <a:pt x="131356" y="37369"/>
                </a:cubicBezTo>
                <a:cubicBezTo>
                  <a:pt x="132962" y="47325"/>
                  <a:pt x="139064" y="56317"/>
                  <a:pt x="144845" y="64989"/>
                </a:cubicBezTo>
                <a:cubicBezTo>
                  <a:pt x="154801" y="79762"/>
                  <a:pt x="163794" y="95178"/>
                  <a:pt x="172144" y="110594"/>
                </a:cubicBezTo>
                <a:cubicBezTo>
                  <a:pt x="176319" y="118944"/>
                  <a:pt x="177283" y="128579"/>
                  <a:pt x="182742" y="136608"/>
                </a:cubicBezTo>
                <a:cubicBezTo>
                  <a:pt x="188845" y="145601"/>
                  <a:pt x="190772" y="157163"/>
                  <a:pt x="201049" y="163907"/>
                </a:cubicBezTo>
                <a:cubicBezTo>
                  <a:pt x="216143" y="173863"/>
                  <a:pt x="219997" y="192491"/>
                  <a:pt x="213574" y="209512"/>
                </a:cubicBezTo>
                <a:cubicBezTo>
                  <a:pt x="211005" y="216257"/>
                  <a:pt x="211968" y="224286"/>
                  <a:pt x="208757" y="231030"/>
                </a:cubicBezTo>
                <a:cubicBezTo>
                  <a:pt x="206508" y="236169"/>
                  <a:pt x="203618" y="240986"/>
                  <a:pt x="200727" y="245804"/>
                </a:cubicBezTo>
                <a:cubicBezTo>
                  <a:pt x="196231" y="253512"/>
                  <a:pt x="190129" y="256402"/>
                  <a:pt x="182421" y="254154"/>
                </a:cubicBezTo>
                <a:cubicBezTo>
                  <a:pt x="174071" y="251585"/>
                  <a:pt x="177604" y="243877"/>
                  <a:pt x="176319" y="236169"/>
                </a:cubicBezTo>
                <a:cubicBezTo>
                  <a:pt x="174713" y="231672"/>
                  <a:pt x="180494" y="227176"/>
                  <a:pt x="181458" y="220753"/>
                </a:cubicBezTo>
                <a:cubicBezTo>
                  <a:pt x="183706" y="207585"/>
                  <a:pt x="179531" y="195060"/>
                  <a:pt x="178567" y="182535"/>
                </a:cubicBezTo>
                <a:cubicBezTo>
                  <a:pt x="177925" y="176111"/>
                  <a:pt x="177283" y="170009"/>
                  <a:pt x="176961" y="163586"/>
                </a:cubicBezTo>
                <a:cubicBezTo>
                  <a:pt x="176319" y="153630"/>
                  <a:pt x="171180" y="143995"/>
                  <a:pt x="166042" y="135323"/>
                </a:cubicBezTo>
                <a:cubicBezTo>
                  <a:pt x="155764" y="117017"/>
                  <a:pt x="144203" y="99675"/>
                  <a:pt x="133604" y="81368"/>
                </a:cubicBezTo>
                <a:cubicBezTo>
                  <a:pt x="130393" y="75908"/>
                  <a:pt x="130393" y="67558"/>
                  <a:pt x="123969" y="65310"/>
                </a:cubicBezTo>
                <a:cubicBezTo>
                  <a:pt x="115298" y="62420"/>
                  <a:pt x="108232" y="56639"/>
                  <a:pt x="99882" y="52785"/>
                </a:cubicBezTo>
                <a:cubicBezTo>
                  <a:pt x="83503" y="45077"/>
                  <a:pt x="76116" y="23559"/>
                  <a:pt x="84466" y="7822"/>
                </a:cubicBezTo>
                <a:cubicBezTo>
                  <a:pt x="86072" y="4610"/>
                  <a:pt x="89284" y="2121"/>
                  <a:pt x="92856" y="87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71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987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</vt:lpstr>
      <vt:lpstr>Times New Roman</vt:lpstr>
      <vt:lpstr>Cover and End Slide Master</vt:lpstr>
      <vt:lpstr> TỰ TRỌNG </vt:lpstr>
      <vt:lpstr>NỘI DUNG BÀI HỌC</vt:lpstr>
      <vt:lpstr>PowerPoint Presentation</vt:lpstr>
      <vt:lpstr>PowerPoint Presentation</vt:lpstr>
      <vt:lpstr>PowerPoint Presentation</vt:lpstr>
      <vt:lpstr> THẢO LUẬN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TEMPLATES</dc:title>
  <dc:creator>Mi Tan Kieu</dc:creator>
  <cp:lastModifiedBy>Mỹ Võ</cp:lastModifiedBy>
  <cp:revision>19</cp:revision>
  <dcterms:created xsi:type="dcterms:W3CDTF">2019-07-25T05:53:55Z</dcterms:created>
  <dcterms:modified xsi:type="dcterms:W3CDTF">2021-10-08T14:06:36Z</dcterms:modified>
</cp:coreProperties>
</file>